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30.04.2025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8232e9c-a7cd-572f-ac9c-6054eae3ebb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283633"/>
            <a:ext cx="9144000" cy="62907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ssNkJcpw-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23528" y="980728"/>
            <a:ext cx="8244408" cy="55352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2411760" y="404664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" Наша армия сильна- охраняет мир она!"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6527b2000f8839fffc3145c92f978264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2016224" cy="13700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JX1tK4yIMHY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499992" y="332656"/>
            <a:ext cx="4320480" cy="37444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wHD4Y1XdxRQ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51520" y="2636912"/>
            <a:ext cx="3888432" cy="38884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11560" y="191683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«Доставь донесение»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422108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«Взлетная полоса»»</a:t>
            </a:r>
            <a:endParaRPr lang="ru-RU" b="1" dirty="0"/>
          </a:p>
        </p:txBody>
      </p:sp>
      <p:pic>
        <p:nvPicPr>
          <p:cNvPr id="8" name="Рисунок 7" descr="6527b2000f8839fffc3145c92f978264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2016224" cy="13700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-JeqmJsHzXs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7544" y="1700808"/>
            <a:ext cx="3248628" cy="37444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Рисунок 3" descr="MdeUwTvnHTI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220072" y="2132856"/>
            <a:ext cx="3453848" cy="41490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483768" y="105273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«Авиаконструкторы с папами»</a:t>
            </a:r>
            <a:endParaRPr lang="ru-RU" b="1" dirty="0"/>
          </a:p>
        </p:txBody>
      </p:sp>
      <p:pic>
        <p:nvPicPr>
          <p:cNvPr id="6" name="Рисунок 5" descr="6527b2000f8839fffc3145c92f978264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2016224" cy="13700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OcGOzEPVxH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43608" y="908720"/>
            <a:ext cx="7668344" cy="57512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475656" y="33265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«Переправа»</a:t>
            </a:r>
            <a:endParaRPr lang="ru-RU" b="1" dirty="0"/>
          </a:p>
        </p:txBody>
      </p:sp>
      <p:pic>
        <p:nvPicPr>
          <p:cNvPr id="5" name="Рисунок 4" descr="6527b2000f8839fffc3145c92f978264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549276" cy="10527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OcGOzEPVxH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15616" y="908720"/>
            <a:ext cx="7680853" cy="57606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403648" y="18864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«Запасись боеприпасами»</a:t>
            </a:r>
            <a:endParaRPr lang="ru-RU" b="1" dirty="0"/>
          </a:p>
        </p:txBody>
      </p:sp>
      <p:pic>
        <p:nvPicPr>
          <p:cNvPr id="5" name="Рисунок 4" descr="6527b2000f8839fffc3145c92f978264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1655248" cy="11247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L15P_YBoIo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 rot="21262360">
            <a:off x="529699" y="504136"/>
            <a:ext cx="5257800" cy="59321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5796136" y="5373216"/>
            <a:ext cx="3347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</a:t>
            </a:r>
            <a:r>
              <a:rPr lang="ru-RU" b="1" dirty="0" smtClean="0"/>
              <a:t>Знатоки»  Сигнал </a:t>
            </a:r>
            <a:r>
              <a:rPr lang="en-US" b="1" dirty="0" smtClean="0"/>
              <a:t>SOS</a:t>
            </a:r>
            <a:r>
              <a:rPr lang="ru-RU" b="1" dirty="0" smtClean="0"/>
              <a:t> </a:t>
            </a:r>
            <a:endParaRPr lang="ru-RU" dirty="0"/>
          </a:p>
        </p:txBody>
      </p:sp>
      <p:pic>
        <p:nvPicPr>
          <p:cNvPr id="4" name="Рисунок 3" descr="6527b2000f8839fffc3145c92f978264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60232" y="332656"/>
            <a:ext cx="2016224" cy="13700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I-IuYI79hU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23528" y="476672"/>
            <a:ext cx="3600400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wTUMNt7_3yU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499992" y="2708920"/>
            <a:ext cx="4320480" cy="37689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4716016" y="98072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«Парашютисты»</a:t>
            </a:r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</TotalTime>
  <Words>36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2025-03-21T07:59:49Z</dcterms:created>
  <dcterms:modified xsi:type="dcterms:W3CDTF">2025-04-30T06:13:40Z</dcterms:modified>
</cp:coreProperties>
</file>