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1" r:id="rId3"/>
    <p:sldId id="262" r:id="rId4"/>
    <p:sldId id="263" r:id="rId5"/>
    <p:sldId id="264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14.02.2025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640252"/>
            <a:ext cx="9144000" cy="55774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260648"/>
            <a:ext cx="8611909" cy="59865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4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8476" y="0"/>
            <a:ext cx="8487048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332656"/>
            <a:ext cx="9144000" cy="586501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Открытая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2025-02-14T04:47:56Z</dcterms:created>
  <dcterms:modified xsi:type="dcterms:W3CDTF">2025-02-14T04:58:32Z</dcterms:modified>
</cp:coreProperties>
</file>