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0" r:id="rId2"/>
    <p:sldId id="261" r:id="rId3"/>
    <p:sldId id="262" r:id="rId4"/>
    <p:sldId id="263" r:id="rId5"/>
    <p:sldId id="264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54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email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14.02.2025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14.02.2025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email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email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14.02.2025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2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640252"/>
            <a:ext cx="9144000" cy="557749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2.2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323528" y="260648"/>
            <a:ext cx="8611909" cy="598650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2.3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2.4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328476" y="0"/>
            <a:ext cx="8487048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2.5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332656"/>
            <a:ext cx="9144000" cy="5865019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0</TotalTime>
  <Words>0</Words>
  <Application>Microsoft Office PowerPoint</Application>
  <PresentationFormat>Экран 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Открытая</vt:lpstr>
      <vt:lpstr>Слайд 1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3</cp:revision>
  <dcterms:created xsi:type="dcterms:W3CDTF">2025-02-14T04:47:56Z</dcterms:created>
  <dcterms:modified xsi:type="dcterms:W3CDTF">2025-02-14T04:58:32Z</dcterms:modified>
</cp:coreProperties>
</file>