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840938" y="188640"/>
            <a:ext cx="5462124" cy="61926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1520" y="0"/>
            <a:ext cx="8604448" cy="60676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5543" y="0"/>
            <a:ext cx="8688457" cy="6231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9632" y="0"/>
            <a:ext cx="631965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2025-02-14T04:47:56Z</dcterms:created>
  <dcterms:modified xsi:type="dcterms:W3CDTF">2025-02-14T04:58:20Z</dcterms:modified>
</cp:coreProperties>
</file>