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40938" y="188640"/>
            <a:ext cx="5462124" cy="61926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520" y="0"/>
            <a:ext cx="8604448" cy="60676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5543" y="0"/>
            <a:ext cx="8688457" cy="62313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59632" y="0"/>
            <a:ext cx="631965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2025-02-14T04:47:56Z</dcterms:created>
  <dcterms:modified xsi:type="dcterms:W3CDTF">2025-02-14T04:58:20Z</dcterms:modified>
</cp:coreProperties>
</file>