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2" r:id="rId6"/>
    <p:sldId id="261" r:id="rId7"/>
    <p:sldId id="263" r:id="rId8"/>
    <p:sldId id="264" r:id="rId9"/>
    <p:sldId id="266" r:id="rId10"/>
    <p:sldId id="269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0089-050F-4A77-BA3D-9B8013BA2292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8B5B-8A51-4D3B-AA2C-AA3802B8C5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66197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0089-050F-4A77-BA3D-9B8013BA2292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8B5B-8A51-4D3B-AA2C-AA3802B8C5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3433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0089-050F-4A77-BA3D-9B8013BA2292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8B5B-8A51-4D3B-AA2C-AA3802B8C5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714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0089-050F-4A77-BA3D-9B8013BA2292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8B5B-8A51-4D3B-AA2C-AA3802B8C5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5557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0089-050F-4A77-BA3D-9B8013BA2292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8B5B-8A51-4D3B-AA2C-AA3802B8C5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045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0089-050F-4A77-BA3D-9B8013BA2292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8B5B-8A51-4D3B-AA2C-AA3802B8C5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66787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0089-050F-4A77-BA3D-9B8013BA2292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8B5B-8A51-4D3B-AA2C-AA3802B8C5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4067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0089-050F-4A77-BA3D-9B8013BA2292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8B5B-8A51-4D3B-AA2C-AA3802B8C5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8396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0089-050F-4A77-BA3D-9B8013BA2292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8B5B-8A51-4D3B-AA2C-AA3802B8C5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5575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0089-050F-4A77-BA3D-9B8013BA2292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8B5B-8A51-4D3B-AA2C-AA3802B8C5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1782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0089-050F-4A77-BA3D-9B8013BA2292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8B5B-8A51-4D3B-AA2C-AA3802B8C5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4962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F0089-050F-4A77-BA3D-9B8013BA2292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F8B5B-8A51-4D3B-AA2C-AA3802B8C5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617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3528391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Взаимодействие педагога и родителей при организации мини-музея к сюжетно-ролевой игре «Благоустройство г. Сызрани»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01688"/>
          </a:xfrm>
        </p:spPr>
        <p:txBody>
          <a:bodyPr>
            <a:normAutofit/>
          </a:bodyPr>
          <a:lstStyle/>
          <a:p>
            <a:pPr algn="r"/>
            <a:r>
              <a:rPr lang="ru-RU" sz="2000" b="1" dirty="0" smtClean="0">
                <a:solidFill>
                  <a:schemeClr val="tx2"/>
                </a:solidFill>
              </a:rPr>
              <a:t>Подготовила воспитатель</a:t>
            </a:r>
          </a:p>
          <a:p>
            <a:pPr algn="r"/>
            <a:r>
              <a:rPr lang="ru-RU" sz="2000" b="1" dirty="0" smtClean="0">
                <a:solidFill>
                  <a:schemeClr val="tx2"/>
                </a:solidFill>
              </a:rPr>
              <a:t> ГБОУ СОШ №30 «СП детский сад № №3»: </a:t>
            </a:r>
          </a:p>
          <a:p>
            <a:pPr algn="r"/>
            <a:r>
              <a:rPr lang="ru-RU" sz="2000" b="1" dirty="0" err="1" smtClean="0">
                <a:solidFill>
                  <a:schemeClr val="tx2"/>
                </a:solidFill>
              </a:rPr>
              <a:t>Талапанова</a:t>
            </a:r>
            <a:r>
              <a:rPr lang="ru-RU" sz="2000" b="1" dirty="0" smtClean="0">
                <a:solidFill>
                  <a:schemeClr val="tx2"/>
                </a:solidFill>
              </a:rPr>
              <a:t> Т.Е.</a:t>
            </a:r>
            <a:endParaRPr lang="ru-RU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6055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Pictures\проект город\DSCN433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98702" y="2708920"/>
            <a:ext cx="5094269" cy="3821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Pictures\проект город\DSCN436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2283"/>
            <a:ext cx="4614289" cy="3461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08335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Автодорога (профессия – дорожный рабочий)</a:t>
            </a:r>
            <a:endParaRPr lang="ru-RU" sz="2800" b="1" dirty="0">
              <a:solidFill>
                <a:schemeClr val="tx2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48064" y="3789040"/>
            <a:ext cx="3590528" cy="2692896"/>
          </a:xfrm>
        </p:spPr>
      </p:pic>
      <p:pic>
        <p:nvPicPr>
          <p:cNvPr id="4098" name="Picture 2" descr="C:\Users\User\Pictures\проект город\DSCN510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2095" y="1124744"/>
            <a:ext cx="4902277" cy="3677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1086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Детское творчество, защита детских проектов.</a:t>
            </a:r>
            <a:endParaRPr lang="ru-RU" sz="2800" b="1" dirty="0">
              <a:solidFill>
                <a:schemeClr val="tx2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1111356"/>
            <a:ext cx="3672408" cy="2754306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3933056"/>
            <a:ext cx="3600400" cy="2700300"/>
          </a:xfrm>
        </p:spPr>
      </p:pic>
      <p:pic>
        <p:nvPicPr>
          <p:cNvPr id="6146" name="Picture 2" descr="C:\Users\User\Pictures\проект город\DSCN511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412776"/>
            <a:ext cx="3731449" cy="4974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82602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8840"/>
            <a:ext cx="7772400" cy="4248472"/>
          </a:xfrm>
        </p:spPr>
        <p:txBody>
          <a:bodyPr>
            <a:normAutofit/>
          </a:bodyPr>
          <a:lstStyle/>
          <a:p>
            <a:r>
              <a:rPr lang="ru-RU" sz="2000" u="sng" dirty="0" smtClean="0">
                <a:solidFill>
                  <a:schemeClr val="tx2"/>
                </a:solidFill>
              </a:rPr>
              <a:t>Задачи:</a:t>
            </a:r>
            <a:r>
              <a:rPr lang="ru-RU" sz="2000" dirty="0" smtClean="0">
                <a:solidFill>
                  <a:schemeClr val="tx2"/>
                </a:solidFill>
              </a:rPr>
              <a:t/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1. Расширять и систематизировать представления детей о профессиях – озеленитель, строитель, дорожный рабочий, водитель, автомеханик,  архитектор, продавец-кассир,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2. Расширить кругозор и познавательный интерес детей к данным профессиям.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3. Формировать уважение к труду взрослых разных профессий. Определить значимость профессий.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4. Развивать у детей желание выражать в речи, продуктивной деятельности (рисовании, конструировании), игровой деятельности полученные знания о благоустройстве родного города.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908721"/>
            <a:ext cx="7772400" cy="936103"/>
          </a:xfrm>
        </p:spPr>
        <p:txBody>
          <a:bodyPr>
            <a:normAutofit/>
          </a:bodyPr>
          <a:lstStyle/>
          <a:p>
            <a:r>
              <a:rPr lang="ru-RU" b="1" u="sng" dirty="0" smtClean="0">
                <a:solidFill>
                  <a:schemeClr val="tx2"/>
                </a:solidFill>
              </a:rPr>
              <a:t>Цель: </a:t>
            </a:r>
            <a:r>
              <a:rPr lang="ru-RU" b="1" dirty="0" smtClean="0">
                <a:solidFill>
                  <a:schemeClr val="tx2"/>
                </a:solidFill>
              </a:rPr>
              <a:t>Развивать у детей чувство сопричастности с миром взрослых через знакомство с профессиями.</a:t>
            </a:r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0911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Уголок патриотического воспитания</a:t>
            </a:r>
            <a:endParaRPr lang="ru-RU" sz="2800" b="1" dirty="0">
              <a:solidFill>
                <a:schemeClr val="tx2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1268760"/>
            <a:ext cx="3394472" cy="4525963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4048" y="1340768"/>
            <a:ext cx="3427028" cy="4569371"/>
          </a:xfrm>
        </p:spPr>
      </p:pic>
    </p:spTree>
    <p:extLst>
      <p:ext uri="{BB962C8B-B14F-4D97-AF65-F5344CB8AC3E}">
        <p14:creationId xmlns:p14="http://schemas.microsoft.com/office/powerpoint/2010/main" xmlns="" val="177117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Книги о профессиях, костюмы для игры.</a:t>
            </a:r>
            <a:endParaRPr lang="ru-RU" sz="2800" b="1" dirty="0">
              <a:solidFill>
                <a:schemeClr val="tx2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1268760"/>
            <a:ext cx="3780420" cy="5040560"/>
          </a:xfrm>
        </p:spPr>
      </p:pic>
      <p:sp>
        <p:nvSpPr>
          <p:cNvPr id="11" name="Объект 10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</a:rPr>
              <a:t>Строитель</a:t>
            </a:r>
            <a:endParaRPr lang="ru-RU" sz="2000" b="1" dirty="0">
              <a:solidFill>
                <a:schemeClr val="tx2"/>
              </a:solidFill>
            </a:endParaRPr>
          </a:p>
        </p:txBody>
      </p:sp>
      <p:pic>
        <p:nvPicPr>
          <p:cNvPr id="2050" name="Picture 2" descr="C:\Users\User\Pictures\проект город\161417803618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6033" y="2276872"/>
            <a:ext cx="3860079" cy="397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90919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Материал о городе Сызрань</a:t>
            </a:r>
            <a:endParaRPr lang="ru-RU" sz="2800" b="1" dirty="0">
              <a:solidFill>
                <a:schemeClr val="tx2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1052736"/>
            <a:ext cx="4038600" cy="302895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4008" y="1052736"/>
            <a:ext cx="4038600" cy="3028950"/>
          </a:xfrm>
        </p:spPr>
      </p:pic>
      <p:pic>
        <p:nvPicPr>
          <p:cNvPr id="2051" name="Picture 3" descr="C:\Users\User\Pictures\проект город\DSCN496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246449"/>
            <a:ext cx="3318321" cy="248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97247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Фотовыставка «Мой город», </a:t>
            </a:r>
            <a:br>
              <a:rPr lang="ru-RU" sz="2800" b="1" dirty="0" smtClean="0">
                <a:solidFill>
                  <a:schemeClr val="tx2"/>
                </a:solidFill>
              </a:rPr>
            </a:br>
            <a:r>
              <a:rPr lang="ru-RU" sz="2800" b="1" dirty="0" smtClean="0">
                <a:solidFill>
                  <a:schemeClr val="tx2"/>
                </a:solidFill>
              </a:rPr>
              <a:t>«Мой город, моя улица, мой дом».</a:t>
            </a:r>
            <a:endParaRPr lang="ru-RU" sz="2800" b="1" dirty="0">
              <a:solidFill>
                <a:schemeClr val="tx2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568" y="1628800"/>
            <a:ext cx="3144664" cy="4192886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27984" y="2204864"/>
            <a:ext cx="4224469" cy="3168352"/>
          </a:xfrm>
        </p:spPr>
      </p:pic>
    </p:spTree>
    <p:extLst>
      <p:ext uri="{BB962C8B-B14F-4D97-AF65-F5344CB8AC3E}">
        <p14:creationId xmlns:p14="http://schemas.microsoft.com/office/powerpoint/2010/main" xmlns="" val="1536753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4807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Предметно-развивающая среда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>
            <a:normAutofit/>
          </a:bodyPr>
          <a:lstStyle/>
          <a:p>
            <a:r>
              <a:rPr lang="ru-RU" sz="2000" b="1" dirty="0" err="1" smtClean="0">
                <a:solidFill>
                  <a:schemeClr val="tx2"/>
                </a:solidFill>
              </a:rPr>
              <a:t>Автомастерскя</a:t>
            </a:r>
            <a:r>
              <a:rPr lang="ru-RU" sz="2000" b="1" dirty="0" smtClean="0">
                <a:solidFill>
                  <a:schemeClr val="tx2"/>
                </a:solidFill>
              </a:rPr>
              <a:t> (профессия – автослесарь)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4929411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</a:rPr>
              <a:t>Транспорт (профессия – водитель)</a:t>
            </a:r>
            <a:endParaRPr lang="ru-RU" sz="2000" b="1" dirty="0">
              <a:solidFill>
                <a:schemeClr val="tx2"/>
              </a:solidFill>
            </a:endParaRPr>
          </a:p>
        </p:txBody>
      </p:sp>
      <p:pic>
        <p:nvPicPr>
          <p:cNvPr id="3075" name="Picture 3" descr="C:\Users\User\Pictures\проект город\DSCN511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132856"/>
            <a:ext cx="2850504" cy="3800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User\Pictures\проект город\DSCN511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276872"/>
            <a:ext cx="4230305" cy="3173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62837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Строительные игры</a:t>
            </a:r>
            <a:endParaRPr lang="ru-RU" sz="2800" b="1" dirty="0">
              <a:solidFill>
                <a:schemeClr val="tx2"/>
              </a:solidFill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83968" y="3068960"/>
            <a:ext cx="4512501" cy="3384376"/>
          </a:xfrm>
        </p:spPr>
      </p:pic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1124744"/>
            <a:ext cx="4038600" cy="3028950"/>
          </a:xfrm>
        </p:spPr>
      </p:pic>
    </p:spTree>
    <p:extLst>
      <p:ext uri="{BB962C8B-B14F-4D97-AF65-F5344CB8AC3E}">
        <p14:creationId xmlns:p14="http://schemas.microsoft.com/office/powerpoint/2010/main" xmlns="" val="3620359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Конструкторское бюро</a:t>
            </a:r>
            <a:br>
              <a:rPr lang="ru-RU" sz="2800" b="1" dirty="0" smtClean="0">
                <a:solidFill>
                  <a:schemeClr val="tx2"/>
                </a:solidFill>
              </a:rPr>
            </a:br>
            <a:r>
              <a:rPr lang="ru-RU" sz="2800" b="1" dirty="0" smtClean="0">
                <a:solidFill>
                  <a:schemeClr val="tx2"/>
                </a:solidFill>
              </a:rPr>
              <a:t> (профессия – конструктор, архитектор).</a:t>
            </a:r>
            <a:endParaRPr lang="ru-RU" sz="2800" b="1" dirty="0">
              <a:solidFill>
                <a:schemeClr val="tx2"/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526289"/>
            <a:ext cx="3394472" cy="4525963"/>
          </a:xfrm>
        </p:spPr>
      </p:pic>
      <p:pic>
        <p:nvPicPr>
          <p:cNvPr id="5123" name="Picture 3" descr="C:\Users\User\Pictures\проект город\DSCN510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132856"/>
            <a:ext cx="431982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01872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104</Words>
  <Application>Microsoft Office PowerPoint</Application>
  <PresentationFormat>Экран (4:3)</PresentationFormat>
  <Paragraphs>18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Взаимодействие педагога и родителей при организации мини-музея к сюжетно-ролевой игре «Благоустройство г. Сызрани»</vt:lpstr>
      <vt:lpstr>Задачи: 1. Расширять и систематизировать представления детей о профессиях – озеленитель, строитель, дорожный рабочий, водитель, автомеханик,  архитектор, продавец-кассир, 2. Расширить кругозор и познавательный интерес детей к данным профессиям. 3. Формировать уважение к труду взрослых разных профессий. Определить значимость профессий. 4. Развивать у детей желание выражать в речи, продуктивной деятельности (рисовании, конструировании), игровой деятельности полученные знания о благоустройстве родного города. </vt:lpstr>
      <vt:lpstr>Уголок патриотического воспитания</vt:lpstr>
      <vt:lpstr>Книги о профессиях, костюмы для игры.</vt:lpstr>
      <vt:lpstr>Материал о городе Сызрань</vt:lpstr>
      <vt:lpstr>Фотовыставка «Мой город»,  «Мой город, моя улица, мой дом».</vt:lpstr>
      <vt:lpstr>Предметно-развивающая среда</vt:lpstr>
      <vt:lpstr>Строительные игры</vt:lpstr>
      <vt:lpstr>Конструкторское бюро  (профессия – конструктор, архитектор).</vt:lpstr>
      <vt:lpstr>Слайд 10</vt:lpstr>
      <vt:lpstr>Автодорога (профессия – дорожный рабочий)</vt:lpstr>
      <vt:lpstr>Детское творчество, защита детских проектов.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педагога и родителей при организации мини-музея к сюжетно-ролевой игре «Благоустройство г. Сызрани»</dc:title>
  <dc:creator>User</dc:creator>
  <cp:lastModifiedBy>user</cp:lastModifiedBy>
  <cp:revision>13</cp:revision>
  <dcterms:created xsi:type="dcterms:W3CDTF">2021-02-24T12:06:26Z</dcterms:created>
  <dcterms:modified xsi:type="dcterms:W3CDTF">2025-02-12T05:09:08Z</dcterms:modified>
</cp:coreProperties>
</file>