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2" r:id="rId6"/>
    <p:sldId id="261" r:id="rId7"/>
    <p:sldId id="263" r:id="rId8"/>
    <p:sldId id="264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619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343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14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555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045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678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406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39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557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82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496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F0089-050F-4A77-BA3D-9B8013BA2292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F8B5B-8A51-4D3B-AA2C-AA3802B8C5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17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352839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Взаимодействие педагога и родителей при организации мини-музея к сюжетно-ролевой игре «Благоустройство г. Сызрани»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2"/>
                </a:solidFill>
              </a:rPr>
              <a:t>Подготовила воспитатель</a:t>
            </a:r>
          </a:p>
          <a:p>
            <a:pPr algn="r"/>
            <a:r>
              <a:rPr lang="ru-RU" sz="2000" b="1" dirty="0" smtClean="0">
                <a:solidFill>
                  <a:schemeClr val="tx2"/>
                </a:solidFill>
              </a:rPr>
              <a:t> ГБОУ СОШ №30 «СП детский сад № №3»: </a:t>
            </a:r>
          </a:p>
          <a:p>
            <a:pPr algn="r"/>
            <a:r>
              <a:rPr lang="ru-RU" sz="2000" b="1" dirty="0" err="1" smtClean="0">
                <a:solidFill>
                  <a:schemeClr val="tx2"/>
                </a:solidFill>
              </a:rPr>
              <a:t>Талапанова</a:t>
            </a:r>
            <a:r>
              <a:rPr lang="ru-RU" sz="2000" b="1" dirty="0" smtClean="0">
                <a:solidFill>
                  <a:schemeClr val="tx2"/>
                </a:solidFill>
              </a:rPr>
              <a:t> Т.Е.</a:t>
            </a:r>
            <a:endParaRPr lang="ru-RU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605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проект город\DSCN433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8702" y="2708920"/>
            <a:ext cx="5094269" cy="382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проект город\DSCN436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2283"/>
            <a:ext cx="4614289" cy="346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8335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Автодорога (профессия – дорожный рабочий)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3789040"/>
            <a:ext cx="3590528" cy="2692896"/>
          </a:xfrm>
        </p:spPr>
      </p:pic>
      <p:pic>
        <p:nvPicPr>
          <p:cNvPr id="4098" name="Picture 2" descr="C:\Users\User\Pictures\проект город\DSCN51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095" y="1124744"/>
            <a:ext cx="4902277" cy="367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086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Детское творчество, защита детских проектов.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111356"/>
            <a:ext cx="3672408" cy="275430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3933056"/>
            <a:ext cx="3600400" cy="2700300"/>
          </a:xfrm>
        </p:spPr>
      </p:pic>
      <p:pic>
        <p:nvPicPr>
          <p:cNvPr id="6146" name="Picture 2" descr="C:\Users\User\Pictures\проект город\DSCN511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3731449" cy="497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260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8840"/>
            <a:ext cx="7772400" cy="4248472"/>
          </a:xfrm>
        </p:spPr>
        <p:txBody>
          <a:bodyPr>
            <a:normAutofit/>
          </a:bodyPr>
          <a:lstStyle/>
          <a:p>
            <a:r>
              <a:rPr lang="ru-RU" sz="2000" u="sng" dirty="0" smtClean="0">
                <a:solidFill>
                  <a:schemeClr val="tx2"/>
                </a:solidFill>
              </a:rPr>
              <a:t>Задачи:</a:t>
            </a: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1. Расширять и систематизировать представления детей о профессиях – озеленитель, строитель, дорожный рабочий, водитель, автомеханик,  архитектор, продавец-кассир,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2. Расширить кругозор и познавательный интерес детей к данным профессиям.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3. Формировать уважение к труду взрослых разных профессий. Определить значимость профессий.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4. Развивать у детей желание выражать в речи, продуктивной деятельности (рисовании, конструировании), игровой деятельности полученные знания о благоустройстве родного города.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08721"/>
            <a:ext cx="7772400" cy="936103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tx2"/>
                </a:solidFill>
              </a:rPr>
              <a:t>Цель: </a:t>
            </a:r>
            <a:r>
              <a:rPr lang="ru-RU" b="1" dirty="0" smtClean="0">
                <a:solidFill>
                  <a:schemeClr val="tx2"/>
                </a:solidFill>
              </a:rPr>
              <a:t>Развивать у детей чувство сопричастности с миром взрослых через знакомство с профессиями.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91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Уголок патриотического воспитания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268760"/>
            <a:ext cx="3394472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340768"/>
            <a:ext cx="3427028" cy="4569371"/>
          </a:xfrm>
        </p:spPr>
      </p:pic>
    </p:spTree>
    <p:extLst>
      <p:ext uri="{BB962C8B-B14F-4D97-AF65-F5344CB8AC3E}">
        <p14:creationId xmlns:p14="http://schemas.microsoft.com/office/powerpoint/2010/main" xmlns="" val="17711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Книги о профессиях, костюмы для игры.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268760"/>
            <a:ext cx="3780420" cy="5040560"/>
          </a:xfrm>
        </p:spPr>
      </p:pic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Строитель</a:t>
            </a:r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User\Pictures\проект город\16141780361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6033" y="2276872"/>
            <a:ext cx="3860079" cy="397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091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Материал о городе Сызрань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052736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052736"/>
            <a:ext cx="4038600" cy="3028950"/>
          </a:xfrm>
        </p:spPr>
      </p:pic>
      <p:pic>
        <p:nvPicPr>
          <p:cNvPr id="2051" name="Picture 3" descr="C:\Users\User\Pictures\проект город\DSCN49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46449"/>
            <a:ext cx="3318321" cy="248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7247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Фотовыставка «Мой город», 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«Мой город, моя улица, мой дом».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628800"/>
            <a:ext cx="3144664" cy="419288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2204864"/>
            <a:ext cx="4224469" cy="3168352"/>
          </a:xfrm>
        </p:spPr>
      </p:pic>
    </p:spTree>
    <p:extLst>
      <p:ext uri="{BB962C8B-B14F-4D97-AF65-F5344CB8AC3E}">
        <p14:creationId xmlns:p14="http://schemas.microsoft.com/office/powerpoint/2010/main" xmlns="" val="1536753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Предметно-развивающая среда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chemeClr val="tx2"/>
                </a:solidFill>
              </a:rPr>
              <a:t>Автомастерскя</a:t>
            </a:r>
            <a:r>
              <a:rPr lang="ru-RU" sz="2000" b="1" dirty="0" smtClean="0">
                <a:solidFill>
                  <a:schemeClr val="tx2"/>
                </a:solidFill>
              </a:rPr>
              <a:t> (профессия – автослесарь)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Транспорт (профессия – водитель)</a:t>
            </a:r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3075" name="Picture 3" descr="C:\Users\User\Pictures\проект город\DSCN51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2850504" cy="380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Pictures\проект город\DSCN51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76872"/>
            <a:ext cx="4230305" cy="317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283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Строительные игры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3068960"/>
            <a:ext cx="4512501" cy="3384376"/>
          </a:xfrm>
        </p:spPr>
      </p:pic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124744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xmlns="" val="362035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Конструкторское бюро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 (профессия – конструктор, архитектор).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26289"/>
            <a:ext cx="3394472" cy="4525963"/>
          </a:xfrm>
        </p:spPr>
      </p:pic>
      <p:pic>
        <p:nvPicPr>
          <p:cNvPr id="5123" name="Picture 3" descr="C:\Users\User\Pictures\проект город\DSCN51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132856"/>
            <a:ext cx="43198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1872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104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Взаимодействие педагога и родителей при организации мини-музея к сюжетно-ролевой игре «Благоустройство г. Сызрани»</vt:lpstr>
      <vt:lpstr>Задачи: 1. Расширять и систематизировать представления детей о профессиях – озеленитель, строитель, дорожный рабочий, водитель, автомеханик,  архитектор, продавец-кассир, 2. Расширить кругозор и познавательный интерес детей к данным профессиям. 3. Формировать уважение к труду взрослых разных профессий. Определить значимость профессий. 4. Развивать у детей желание выражать в речи, продуктивной деятельности (рисовании, конструировании), игровой деятельности полученные знания о благоустройстве родного города. </vt:lpstr>
      <vt:lpstr>Уголок патриотического воспитания</vt:lpstr>
      <vt:lpstr>Книги о профессиях, костюмы для игры.</vt:lpstr>
      <vt:lpstr>Материал о городе Сызрань</vt:lpstr>
      <vt:lpstr>Фотовыставка «Мой город»,  «Мой город, моя улица, мой дом».</vt:lpstr>
      <vt:lpstr>Предметно-развивающая среда</vt:lpstr>
      <vt:lpstr>Строительные игры</vt:lpstr>
      <vt:lpstr>Конструкторское бюро  (профессия – конструктор, архитектор).</vt:lpstr>
      <vt:lpstr>Слайд 10</vt:lpstr>
      <vt:lpstr>Автодорога (профессия – дорожный рабочий)</vt:lpstr>
      <vt:lpstr>Детское творчество, защита детских проектов.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педагога и родителей при организации мини-музея к сюжетно-ролевой игре «Благоустройство г. Сызрани»</dc:title>
  <dc:creator>User</dc:creator>
  <cp:lastModifiedBy>user</cp:lastModifiedBy>
  <cp:revision>13</cp:revision>
  <dcterms:created xsi:type="dcterms:W3CDTF">2021-02-24T12:06:26Z</dcterms:created>
  <dcterms:modified xsi:type="dcterms:W3CDTF">2025-02-12T05:09:08Z</dcterms:modified>
</cp:coreProperties>
</file>