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9" r:id="rId3"/>
    <p:sldId id="258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8CDFC"/>
    <a:srgbClr val="00CCCE"/>
    <a:srgbClr val="005A7E"/>
    <a:srgbClr val="000306"/>
    <a:srgbClr val="FF6C99"/>
    <a:srgbClr val="526664"/>
    <a:srgbClr val="B5B5B3"/>
    <a:srgbClr val="00B9CD"/>
    <a:srgbClr val="00CCFF"/>
    <a:srgbClr val="FF7A7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960" autoAdjust="0"/>
  </p:normalViewPr>
  <p:slideViewPr>
    <p:cSldViewPr snapToGrid="0">
      <p:cViewPr varScale="1">
        <p:scale>
          <a:sx n="61" d="100"/>
          <a:sy n="61" d="100"/>
        </p:scale>
        <p:origin x="-15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55858-EAC4-429C-917F-DC7804AE9718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22361-A409-4C1E-B010-86C67B9552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731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22361-A409-4C1E-B010-86C67B9552B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263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D22361-A409-4C1E-B010-86C67B9552B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8008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549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063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101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756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7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01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877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7218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7140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612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16556-29AD-44B1-8A1C-ABE338D926E3}" type="datetimeFigureOut">
              <a:rPr lang="ru-RU" smtClean="0"/>
              <a:pPr/>
              <a:t>22.05.2024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FFB4-B522-49A9-895A-71E37BE27F0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0" y="0"/>
            <a:ext cx="9144000" cy="140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9615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4" name="Заголовок 1"/>
          <p:cNvSpPr>
            <a:spLocks noGrp="1"/>
          </p:cNvSpPr>
          <p:nvPr>
            <p:ph type="ctrTitle"/>
          </p:nvPr>
        </p:nvSpPr>
        <p:spPr>
          <a:xfrm>
            <a:off x="829674" y="2111433"/>
            <a:ext cx="7886700" cy="2175559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96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БелАЗ</a:t>
            </a:r>
            <a:r>
              <a:rPr lang="ru-RU" sz="9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-</a:t>
            </a:r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</a:br>
            <a:r>
              <a:rPr lang="ru-RU" sz="6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mbria" pitchFamily="18" charset="0"/>
              </a:rPr>
              <a:t> горная машина</a:t>
            </a:r>
            <a:endParaRPr lang="ru-RU" sz="6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3639" y="418006"/>
            <a:ext cx="3491661" cy="830997"/>
          </a:xfrm>
          <a:prstGeom prst="rect">
            <a:avLst/>
          </a:prstGeom>
          <a:solidFill>
            <a:srgbClr val="88CDFC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Тематический блок</a:t>
            </a:r>
          </a:p>
          <a:p>
            <a:pPr algn="ctr"/>
            <a:r>
              <a:rPr lang="ru-RU" sz="2400" b="1" dirty="0" smtClean="0">
                <a:latin typeface="Bookman Old Style" pitchFamily="18" charset="0"/>
              </a:rPr>
              <a:t> </a:t>
            </a:r>
            <a:r>
              <a:rPr lang="ru-RU" sz="2400" b="1" i="1" dirty="0" smtClean="0">
                <a:latin typeface="Bookman Old Style" pitchFamily="18" charset="0"/>
              </a:rPr>
              <a:t>«Горные машины»</a:t>
            </a:r>
            <a:endParaRPr lang="ru-RU" sz="2400" b="1" i="1" dirty="0">
              <a:latin typeface="Bookman Old Style" pitchFamily="18" charset="0"/>
            </a:endParaRPr>
          </a:p>
        </p:txBody>
      </p:sp>
      <p:pic>
        <p:nvPicPr>
          <p:cNvPr id="10" name="Picture 2" descr="https://www.belnovosti.by/sites/default/files/article/15-12-2016/belaz_compressed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52902" y="4255799"/>
            <a:ext cx="3161378" cy="2371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740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68129"/>
            <a:ext cx="9144000" cy="584775"/>
          </a:xfrm>
          <a:prstGeom prst="rect">
            <a:avLst/>
          </a:prstGeom>
          <a:solidFill>
            <a:srgbClr val="88CDFC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Bookman Old Style" pitchFamily="18" charset="0"/>
              </a:rPr>
              <a:t>БОЛЬШЕГРУЗНЫЙ САМОСВАЛ  </a:t>
            </a:r>
            <a:r>
              <a:rPr lang="ru-RU" sz="3200" b="1" dirty="0" err="1" smtClean="0">
                <a:solidFill>
                  <a:srgbClr val="FF0000"/>
                </a:solidFill>
                <a:latin typeface="Bookman Old Style" pitchFamily="18" charset="0"/>
              </a:rPr>
              <a:t>БелАЗ</a:t>
            </a:r>
            <a:endParaRPr lang="ru-RU" sz="36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4" name="Picture 2" descr="https://avatars.mds.yandex.net/get-pdb/2410298/a46cbd3b-d1c6-4bd3-9a0e-6dae18d73a33/s120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34616" y="1180410"/>
            <a:ext cx="6878606" cy="46889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0697" y="5926667"/>
            <a:ext cx="8470670" cy="707886"/>
          </a:xfrm>
          <a:prstGeom prst="rect">
            <a:avLst/>
          </a:prstGeom>
          <a:solidFill>
            <a:srgbClr val="88CDFC"/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latin typeface="Bookman Old Style" pitchFamily="18" charset="0"/>
              </a:rPr>
              <a:t>Большегрузный самосвал для перевозки грунта, пород и руды на стройках и карьерных разработках</a:t>
            </a:r>
            <a:endParaRPr lang="ru-RU" sz="20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https://ssm22.kz/wp-content/uploads/2018/07/belaz01-1024x49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" y="1296786"/>
            <a:ext cx="9143999" cy="49543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Двойная стрелка вверх/вниз 4"/>
          <p:cNvSpPr/>
          <p:nvPr/>
        </p:nvSpPr>
        <p:spPr>
          <a:xfrm>
            <a:off x="5419897" y="4655128"/>
            <a:ext cx="332510" cy="881149"/>
          </a:xfrm>
          <a:prstGeom prst="up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434" name="Picture 2" descr="https://www.abw.by/photos/news_photos/2015/08/28/02-BELAZ.jpg"/>
          <p:cNvPicPr>
            <a:picLocks noChangeAspect="1" noChangeArrowheads="1"/>
          </p:cNvPicPr>
          <p:nvPr/>
        </p:nvPicPr>
        <p:blipFill>
          <a:blip r:embed="rId4" cstate="email"/>
          <a:srcRect r="-1281" b="21760"/>
          <a:stretch>
            <a:fillRect/>
          </a:stretch>
        </p:blipFill>
        <p:spPr bwMode="auto">
          <a:xfrm>
            <a:off x="199504" y="1208116"/>
            <a:ext cx="8944496" cy="46440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6546014" y="1415535"/>
            <a:ext cx="2273379" cy="400110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Bookman Old Style" pitchFamily="18" charset="0"/>
              </a:rPr>
              <a:t>БелАЗ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«гигант»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6625" y="5275411"/>
            <a:ext cx="2332690" cy="400110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  <a:latin typeface="Bookman Old Style" pitchFamily="18" charset="0"/>
              </a:rPr>
              <a:t>БелАЗ</a:t>
            </a:r>
            <a:r>
              <a:rPr lang="ru-RU" sz="2000" b="1" dirty="0" smtClean="0">
                <a:solidFill>
                  <a:srgbClr val="FF0000"/>
                </a:solidFill>
                <a:latin typeface="Bookman Old Style" pitchFamily="18" charset="0"/>
              </a:rPr>
              <a:t> «малыш»</a:t>
            </a:r>
            <a:endParaRPr lang="ru-RU" sz="2000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0" y="5103674"/>
            <a:ext cx="9144000" cy="1754326"/>
          </a:xfrm>
          <a:prstGeom prst="rect">
            <a:avLst/>
          </a:prstGeom>
          <a:solidFill>
            <a:srgbClr val="88CDF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Гидромеханическая передача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служит для изменения тягового усилия на ведущих колесах самосвала в зависимости от дорожных условий, для облегчения управления транспортным средством и обеспечения безопасности движения, для движения задним ходом, отсоединения двигателя от трансмиссии при его пуске и работе двигателя при остановке самосвала, а также обеспечения работы </a:t>
            </a:r>
            <a:r>
              <a:rPr lang="ru-RU" dirty="0" err="1" smtClean="0">
                <a:latin typeface="Bookman Old Style" pitchFamily="18" charset="0"/>
              </a:rPr>
              <a:t>гидросистем</a:t>
            </a:r>
            <a:r>
              <a:rPr lang="ru-RU" dirty="0" smtClean="0">
                <a:latin typeface="Bookman Old Style" pitchFamily="18" charset="0"/>
              </a:rPr>
              <a:t> самосвала.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19460" name="Picture 4" descr="https://stiproduction-a.akamaihd.net/uploads/tech_photos/e2/e9/144892/original_58845412ac5f4bb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869" y="1645920"/>
            <a:ext cx="4555375" cy="34043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https://ugmk.com/upload/iblock/e22/e22aae37f419033ed932aea567a7a42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3223" y="259080"/>
            <a:ext cx="4664662" cy="29828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gruzovikpress.ru/article/18259-70-letie-belorusskogo-avtomobilnogo-zavoda-belaz-prazdnik-bolshogo-masshtaba/Images/15f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4007" y="980902"/>
            <a:ext cx="7908349" cy="5225677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514706" y="5735782"/>
            <a:ext cx="914400" cy="26600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58562" y="1432159"/>
            <a:ext cx="3844322" cy="369332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ГИДРАЛИЧЕСКАЯ  СИСТЕМА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299678" y="5724297"/>
            <a:ext cx="3427541" cy="369332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ДИЗЕЛЬНЫЙ ДВИГАТЕЛЬ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 rot="18098352">
            <a:off x="4361296" y="1591207"/>
            <a:ext cx="260212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6467300" y="4100943"/>
            <a:ext cx="266008" cy="150183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96543" y="1803461"/>
            <a:ext cx="1247457" cy="369332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КАБИНА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3507410" flipH="1">
            <a:off x="7313020" y="1635457"/>
            <a:ext cx="266679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1067" y="6109453"/>
            <a:ext cx="3736920" cy="369332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РЕДУКТОР МОТОР- КОЛЕСО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2350990">
            <a:off x="2411480" y="4879712"/>
            <a:ext cx="270245" cy="1330109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605" y="3684908"/>
            <a:ext cx="1037463" cy="369332"/>
          </a:xfrm>
          <a:prstGeom prst="rect">
            <a:avLst/>
          </a:prstGeom>
          <a:solidFill>
            <a:srgbClr val="88CDFC"/>
          </a:solidFill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КУЗОВ</a:t>
            </a:r>
            <a:endParaRPr lang="ru-RU" b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3187880">
            <a:off x="998480" y="2772934"/>
            <a:ext cx="283114" cy="978408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98</Words>
  <Application>Microsoft Office PowerPoint</Application>
  <PresentationFormat>Экран (4:3)</PresentationFormat>
  <Paragraphs>15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БелАЗ-  горная машина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user</cp:lastModifiedBy>
  <cp:revision>49</cp:revision>
  <dcterms:created xsi:type="dcterms:W3CDTF">2014-10-08T06:06:36Z</dcterms:created>
  <dcterms:modified xsi:type="dcterms:W3CDTF">2024-05-22T09:37:04Z</dcterms:modified>
</cp:coreProperties>
</file>