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7" r:id="rId2"/>
    <p:sldId id="267" r:id="rId3"/>
    <p:sldId id="293" r:id="rId4"/>
    <p:sldId id="268" r:id="rId5"/>
    <p:sldId id="269" r:id="rId6"/>
    <p:sldId id="276" r:id="rId7"/>
    <p:sldId id="278" r:id="rId8"/>
    <p:sldId id="282" r:id="rId9"/>
    <p:sldId id="283" r:id="rId10"/>
    <p:sldId id="287" r:id="rId11"/>
    <p:sldId id="295" r:id="rId12"/>
    <p:sldId id="292" r:id="rId13"/>
    <p:sldId id="275" r:id="rId14"/>
    <p:sldId id="294" r:id="rId15"/>
    <p:sldId id="29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22" autoAdjust="0"/>
    <p:restoredTop sz="89179" autoAdjust="0"/>
  </p:normalViewPr>
  <p:slideViewPr>
    <p:cSldViewPr>
      <p:cViewPr>
        <p:scale>
          <a:sx n="73" d="100"/>
          <a:sy n="73" d="100"/>
        </p:scale>
        <p:origin x="-11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08C1B-209F-4782-9B77-970230952333}" type="datetimeFigureOut">
              <a:rPr lang="ru-RU" smtClean="0"/>
              <a:t>13.03.2016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0C753-412C-49FD-B712-13EADB6370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9584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0C753-412C-49FD-B712-13EADB63700E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383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0C753-412C-49FD-B712-13EADB63700E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65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0C753-412C-49FD-B712-13EADB63700E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8102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085B-19E3-4CB8-A35A-07991A127B28}" type="datetimeFigureOut">
              <a:rPr lang="ru-RU" smtClean="0"/>
              <a:t>13.03.2016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66FF-86A3-42F3-AAA0-45AF3A7F7AD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085B-19E3-4CB8-A35A-07991A127B28}" type="datetimeFigureOut">
              <a:rPr lang="ru-RU" smtClean="0"/>
              <a:t>13.03.2016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66FF-86A3-42F3-AAA0-45AF3A7F7AD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085B-19E3-4CB8-A35A-07991A127B28}" type="datetimeFigureOut">
              <a:rPr lang="ru-RU" smtClean="0"/>
              <a:t>13.03.2016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66FF-86A3-42F3-AAA0-45AF3A7F7AD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085B-19E3-4CB8-A35A-07991A127B28}" type="datetimeFigureOut">
              <a:rPr lang="ru-RU" smtClean="0"/>
              <a:t>13.03.2016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66FF-86A3-42F3-AAA0-45AF3A7F7AD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085B-19E3-4CB8-A35A-07991A127B28}" type="datetimeFigureOut">
              <a:rPr lang="ru-RU" smtClean="0"/>
              <a:t>13.03.2016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D7266FF-86A3-42F3-AAA0-45AF3A7F7AD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085B-19E3-4CB8-A35A-07991A127B28}" type="datetimeFigureOut">
              <a:rPr lang="ru-RU" smtClean="0"/>
              <a:t>13.03.2016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66FF-86A3-42F3-AAA0-45AF3A7F7AD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085B-19E3-4CB8-A35A-07991A127B28}" type="datetimeFigureOut">
              <a:rPr lang="ru-RU" smtClean="0"/>
              <a:t>13.03.2016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66FF-86A3-42F3-AAA0-45AF3A7F7AD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085B-19E3-4CB8-A35A-07991A127B28}" type="datetimeFigureOut">
              <a:rPr lang="ru-RU" smtClean="0"/>
              <a:t>13.03.2016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66FF-86A3-42F3-AAA0-45AF3A7F7AD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085B-19E3-4CB8-A35A-07991A127B28}" type="datetimeFigureOut">
              <a:rPr lang="ru-RU" smtClean="0"/>
              <a:t>13.03.2016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66FF-86A3-42F3-AAA0-45AF3A7F7AD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085B-19E3-4CB8-A35A-07991A127B28}" type="datetimeFigureOut">
              <a:rPr lang="ru-RU" smtClean="0"/>
              <a:t>13.03.2016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66FF-86A3-42F3-AAA0-45AF3A7F7AD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085B-19E3-4CB8-A35A-07991A127B28}" type="datetimeFigureOut">
              <a:rPr lang="ru-RU" smtClean="0"/>
              <a:t>13.03.2016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66FF-86A3-42F3-AAA0-45AF3A7F7AD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F04085B-19E3-4CB8-A35A-07991A127B28}" type="datetimeFigureOut">
              <a:rPr lang="ru-RU" smtClean="0"/>
              <a:t>13.03.2016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D7266FF-86A3-42F3-AAA0-45AF3A7F7AD9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67434"/>
            <a:ext cx="8208912" cy="2990853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«ЛЕГО»-технологии    в  логопедической   работе.</a:t>
            </a:r>
            <a:br>
              <a:rPr lang="ru-RU" sz="5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Учитель логопед  Гросс Т. А.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7488">
            <a:off x="899592" y="332656"/>
            <a:ext cx="2742952" cy="200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53433"/>
      </p:ext>
    </p:extLst>
  </p:cSld>
  <p:clrMapOvr>
    <a:masterClrMapping/>
  </p:clrMapOvr>
  <p:transition spd="slow" advTm="3696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Автоматизация и </a:t>
            </a:r>
            <a:br>
              <a:rPr lang="ru-RU" sz="6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ru-RU" sz="6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диффер-я звуков</a:t>
            </a:r>
            <a:endParaRPr lang="ru-RU" sz="66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074" name="Picture 2" descr="C:\Users\Татьяна\Desktop\DSCF19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16851"/>
            <a:ext cx="4901184" cy="367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16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255">
        <p:split orient="vert"/>
      </p:transition>
    </mc:Choice>
    <mc:Fallback xmlns="">
      <p:transition spd="slow" advTm="325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Читаем и играем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031" y="2321170"/>
            <a:ext cx="2310938" cy="3084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760" y="2063476"/>
            <a:ext cx="2697480" cy="3599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042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26825"/>
            <a:ext cx="1800200" cy="2400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12976"/>
            <a:ext cx="3552474" cy="2664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555" y="226825"/>
            <a:ext cx="3021428" cy="2266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996952"/>
            <a:ext cx="3504391" cy="2628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09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678">
        <p:cut/>
      </p:transition>
    </mc:Choice>
    <mc:Fallback xmlns="">
      <p:transition advTm="3678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653873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>Работа по развитию речи с применением «ЛЕГО» - технологий сделала коррекционный логопедический процесс более результативным. Дети воспринимают занятия как игру, которая не вызывает у них негативизма, а приучает детей к внимательности, усидчивости, точному выполнению инструкций. Это помогает лучшему усвоению коррекционного материала.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40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1509">
        <p:cut/>
      </p:transition>
    </mc:Choice>
    <mc:Fallback xmlns="">
      <p:transition advTm="11509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Игра-важнейший спутник</a:t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>детства.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7200" dirty="0" smtClean="0"/>
              <a:t>«Лего» позволяет учиться играя и обучаться в игре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52199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9600" dirty="0" smtClean="0">
                <a:solidFill>
                  <a:schemeClr val="accent3">
                    <a:lumMod val="50000"/>
                  </a:schemeClr>
                </a:solidFill>
              </a:rPr>
              <a:t>С</a:t>
            </a:r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</a:rPr>
              <a:t>ПАСИБО за  </a:t>
            </a:r>
            <a:endParaRPr lang="ru-RU" sz="6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solidFill>
                  <a:schemeClr val="accent3">
                    <a:lumMod val="50000"/>
                  </a:schemeClr>
                </a:solidFill>
              </a:rPr>
              <a:t>Внимание !</a:t>
            </a:r>
            <a:endParaRPr lang="ru-RU" sz="8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53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>«ЛЕГО»-нужная игра тренировка для ума!</a:t>
            </a:r>
            <a:br>
              <a:rPr lang="ru-RU" sz="6600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6600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>«Чтобы четко говорить надо с пальцами</a:t>
            </a:r>
            <a:br>
              <a:rPr lang="ru-RU" sz="6600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6600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>дружить</a:t>
            </a:r>
            <a:r>
              <a:rPr lang="ru-RU" sz="6600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>!»</a:t>
            </a:r>
            <a:r>
              <a:rPr lang="ru-RU" sz="6600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6600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902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379">
        <p:split orient="vert"/>
      </p:transition>
    </mc:Choice>
    <mc:Fallback xmlns="">
      <p:transition spd="slow" advTm="537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История </a:t>
            </a:r>
            <a:r>
              <a:rPr lang="ru-RU" sz="4800" dirty="0" smtClean="0">
                <a:solidFill>
                  <a:srgbClr val="00B050"/>
                </a:solidFill>
              </a:rPr>
              <a:t>«Лего»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«»Лего»-ведет свое начало с 1932г.</a:t>
            </a:r>
          </a:p>
          <a:p>
            <a:pPr marL="137160" indent="0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Слово «лего»- в переводе с латинского означает «я учился» ,«я  собирал» ,а  с датского – «игра удовольствие» ( Компанию основал датчанин .Она прошла путь от маленькой мастерской до современного производства)</a:t>
            </a:r>
          </a:p>
          <a:p>
            <a:pPr marL="137160" indent="0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Первые игрушки из пластика были выпущены в 1947г.</a:t>
            </a:r>
          </a:p>
          <a:p>
            <a:pPr marL="137160" indent="0">
              <a:buNone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18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38738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>Для развития диалогической речи, правильного построения связного высказывания необходимо постоянно создавать естественную для ребенка ситуацию, в которой у него будет возможность говорить, делая что-то. Говорить о чем-то абстрактном ребенку трудно, гораздо проще рассказать о том, в чем он участвует, о том, что создает своими руками.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93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0593">
        <p14:reveal/>
      </p:transition>
    </mc:Choice>
    <mc:Fallback xmlns="">
      <p:transition spd="slow" advTm="205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6394722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>Основными компонентами работы с применением «ЛЕГО» - технологий является конструирование декораций, воспроизведение действий персонажей с озвучиванием, конструирование моделей с последующим их описанием, использование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>предваряющей,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>сопровождающей и завершающей речи, использование сконструированных моделей для развития лексико-грамматической составляющей речи.</a:t>
            </a:r>
            <a:r>
              <a:rPr lang="ru-RU" dirty="0">
                <a:effectLst/>
                <a:latin typeface="+mn-lt"/>
              </a:rPr>
              <a:t/>
            </a:r>
            <a:br>
              <a:rPr lang="ru-RU" dirty="0">
                <a:effectLst/>
                <a:latin typeface="+mn-lt"/>
              </a:rPr>
            </a:b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189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1304">
        <p14:reveal/>
      </p:transition>
    </mc:Choice>
    <mc:Fallback xmlns="">
      <p:transition spd="slow" advTm="213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65540"/>
            <a:ext cx="2738840" cy="3651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971600" y="332656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accent3">
                    <a:lumMod val="50000"/>
                  </a:schemeClr>
                </a:solidFill>
              </a:rPr>
              <a:t>Закрепление  пространственного  значения  предлогов «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в, из ,под» Образование нов. слов(глаг.)</a:t>
            </a: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Татьяна\Desktop\DSCF19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83" y="2557705"/>
            <a:ext cx="4356608" cy="326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16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104">
        <p:fade/>
      </p:transition>
    </mc:Choice>
    <mc:Fallback xmlns="">
      <p:transition spd="med" advTm="61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22" y="2636912"/>
            <a:ext cx="3694111" cy="2770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2705033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396507" y="451235"/>
            <a:ext cx="70567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accent3">
                    <a:lumMod val="50000"/>
                  </a:schemeClr>
                </a:solidFill>
              </a:rPr>
              <a:t>Отработка  падежных  окончаний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.(волк без чего?) </a:t>
            </a: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53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44">
        <p:fade/>
      </p:transition>
    </mc:Choice>
    <mc:Fallback xmlns="">
      <p:transition spd="med" advTm="64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20954"/>
            <a:ext cx="2520280" cy="3360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259632" y="332656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Тренировка   тонких  дифференцированных  движений  пальцев 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и  кистей  рук .Массаж  рук (стимулирует  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развитие  речи)</a:t>
            </a:r>
          </a:p>
        </p:txBody>
      </p:sp>
      <p:pic>
        <p:nvPicPr>
          <p:cNvPr id="2051" name="Picture 3" descr="C:\Users\Татьяна\Desktop\DSCF19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965" y="2954537"/>
            <a:ext cx="2450592" cy="326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98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777">
        <p:fade/>
      </p:transition>
    </mc:Choice>
    <mc:Fallback xmlns="">
      <p:transition spd="med" advTm="47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380" y="2423797"/>
            <a:ext cx="2752124" cy="3669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64904"/>
            <a:ext cx="3528393" cy="2646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55576" y="456955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 smtClean="0">
              <a:solidFill>
                <a:srgbClr val="FFC000"/>
              </a:solidFill>
            </a:endParaRPr>
          </a:p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Работа по 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 увеличению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dirty="0">
                <a:solidFill>
                  <a:schemeClr val="accent3">
                    <a:lumMod val="50000"/>
                  </a:schemeClr>
                </a:solidFill>
              </a:rPr>
              <a:t>лексической 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наполняемости. </a:t>
            </a: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06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52">
        <p:cut/>
      </p:transition>
    </mc:Choice>
    <mc:Fallback xmlns="">
      <p:transition advTm="5052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358</TotalTime>
  <Words>225</Words>
  <Application>Microsoft Office PowerPoint</Application>
  <PresentationFormat>Экран (4:3)</PresentationFormat>
  <Paragraphs>23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 «ЛЕГО»-технологии    в  логопедической   работе. Учитель логопед  Гросс Т. А.</vt:lpstr>
      <vt:lpstr>«ЛЕГО»-нужная игра тренировка для ума! «Чтобы четко говорить надо с пальцами дружить!»  </vt:lpstr>
      <vt:lpstr>История «Лего»</vt:lpstr>
      <vt:lpstr>Для развития диалогической речи, правильного построения связного высказывания необходимо постоянно создавать естественную для ребенка ситуацию, в которой у него будет возможность говорить, делая что-то. Говорить о чем-то абстрактном ребенку трудно, гораздо проще рассказать о том, в чем он участвует, о том, что создает своими руками. </vt:lpstr>
      <vt:lpstr>  Основными компонентами работы с применением «ЛЕГО» - технологий является конструирование декораций, воспроизведение действий персонажей с озвучиванием, конструирование моделей с последующим их описанием, использование предваряющей, сопровождающей и завершающей речи, использование сконструированных моделей для развития лексико-грамматической составляющей речи. </vt:lpstr>
      <vt:lpstr>Презентация PowerPoint</vt:lpstr>
      <vt:lpstr>Презентация PowerPoint</vt:lpstr>
      <vt:lpstr>Презентация PowerPoint</vt:lpstr>
      <vt:lpstr>Презентация PowerPoint</vt:lpstr>
      <vt:lpstr>Автоматизация и  диффер-я звуков</vt:lpstr>
      <vt:lpstr>Читаем и играем.</vt:lpstr>
      <vt:lpstr>Презентация PowerPoint</vt:lpstr>
      <vt:lpstr>Работа по развитию речи с применением «ЛЕГО» - технологий сделала коррекционный логопедический процесс более результативным. Дети воспринимают занятия как игру, которая не вызывает у них негативизма, а приучает детей к внимательности, усидчивости, точному выполнению инструкций. Это помогает лучшему усвоению коррекционного материала. </vt:lpstr>
      <vt:lpstr>Игра-важнейший спутник детства.</vt:lpstr>
      <vt:lpstr>СПАСИБО за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 «ЛЕГО»-конструктора  в  логопедической   работе.</dc:title>
  <dc:creator>user</dc:creator>
  <cp:lastModifiedBy>Татьяна</cp:lastModifiedBy>
  <cp:revision>46</cp:revision>
  <dcterms:created xsi:type="dcterms:W3CDTF">2014-03-30T11:02:51Z</dcterms:created>
  <dcterms:modified xsi:type="dcterms:W3CDTF">2016-03-13T08:03:46Z</dcterms:modified>
</cp:coreProperties>
</file>