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63" r:id="rId7"/>
    <p:sldId id="266" r:id="rId8"/>
    <p:sldId id="262" r:id="rId9"/>
    <p:sldId id="259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6aedda43262b4f5382093e79fa03ddb94e8ff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3"/>
            <a:ext cx="79208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800600"/>
            <a:ext cx="7992888" cy="788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по речевому развитию.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 компенсирующей направленности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f12255ad0a8aae10d621a80c50b2be18ec51d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332656"/>
            <a:ext cx="789687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deae860897b80dccbc5392286204dcebe3d9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6652"/>
            <a:ext cx="7560840" cy="570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1009265e0368d4f3a3885c914e205e37a6b01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fa93392a62199569fde6176e4252b012a7592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476672"/>
            <a:ext cx="7896877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f32e7b9e6bde778e68c54bb05ebaf3e166b56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857232"/>
            <a:ext cx="792088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3d005e39279a018f63d659773b04018a9c125f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5"/>
            <a:ext cx="7776864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70449d969027bd2c51ae0e5a1c5c6af3f5a8e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476672"/>
            <a:ext cx="8064896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ba2378737bd97bab3ad499a38b6cef57f2c610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86104"/>
            <a:ext cx="7972266" cy="597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d41456fb86ea53097e4e39aa12162084387ca8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848872" cy="566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4d9de8c7252b945d774403366e652a170d4c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b043d278b2a7fddab0b944b0c6ff6144cccccc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32098"/>
            <a:ext cx="7824869" cy="617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«Одежда»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заходит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(ходьба на месте)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меня с ним только мир. (сжимают одну ладонь другой)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Рубашка чистая висит (руки поднять вперёд и опустить вниз)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майка впереди зашита. (сгибают правую руку в локте и имитируют шитьё)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пальцем больше не грозит, (грозят пальцем, повороты головой в стороны)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пальто на месте не висит. (руки поднимают вверх и опускают вниз)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Шорты, брюки и халат (загибают по очереди пальцы)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шкафу на вешалке висят. (поднимают руки и опускают вниз)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Сарафан, костюм, жилет — (поочерёдно загибают пальцы)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Чище в гардеробе нет. (голову поднимают вверх, повороты головы в стороны)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804eb0545def7475f01b437f68e65a912202a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по речевому развитию. Подготовительная к школе группа компенсирующей направленности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Физминутка «Одежда»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речевому развитию. Подготовительная к школе группа «Колокольчик»</dc:title>
  <dc:creator>ruz_n3</dc:creator>
  <cp:lastModifiedBy>user</cp:lastModifiedBy>
  <cp:revision>9</cp:revision>
  <dcterms:created xsi:type="dcterms:W3CDTF">2020-04-06T12:06:05Z</dcterms:created>
  <dcterms:modified xsi:type="dcterms:W3CDTF">2021-01-27T07:41:28Z</dcterms:modified>
</cp:coreProperties>
</file>