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4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458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847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011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670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201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858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656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005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860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855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500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318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0598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00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2670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752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017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80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412776"/>
            <a:ext cx="6336704" cy="158417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Одежда. Обувь, головные уборы.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(Для детей подготовительной группы компенсирующей направленности)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06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28736"/>
            <a:ext cx="8734425" cy="4929222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1"/>
            <a:ext cx="9144000" cy="156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41148" tIns="228528" rIns="642735" bIns="2285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Посчитай предметы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(согласование количественных числительных с существительными: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 куртка — две куртки —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 — ... —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пять курток, пять т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фель).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481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8215338" cy="170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5259" tIns="361836" rIns="726846" bIns="2285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 предметы одежды и обуви и их цвет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(согласование прилагательных с существительными жёлтая куртка — жёлтый фартук — жёлтое бельё — жёлтые брюки и т.д.):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71612"/>
            <a:ext cx="8915400" cy="5072098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466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8604"/>
            <a:ext cx="885825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32250" algn="l"/>
                <a:tab pos="515302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Расскажи, из каких материалов шьют одежду, обувь и головные уборы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(образование относительных прилагательных):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32250" algn="l"/>
                <a:tab pos="515302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Одежда из ситца —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ситцевая	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льна — ...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32250" algn="l"/>
                <a:tab pos="515302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трикотажа — ...	из шёлка — ...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32250" algn="l"/>
                <a:tab pos="515302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байки — ...	из драпа — ...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32250" algn="l"/>
                <a:tab pos="515302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кожи — ...	из пуха — ...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32250" algn="l"/>
                <a:tab pos="515302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меха — ...	из шерсти — ...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32250" algn="l"/>
                <a:tab pos="515302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Шляпа   из фетра—...	из соломы — ...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32250" algn="l"/>
                <a:tab pos="515302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Сапоги   из резины — ...	Валенки	из войлока — ...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32250" algn="l"/>
                <a:tab pos="51530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14620"/>
            <a:ext cx="8810625" cy="3714776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 flipV="1">
            <a:off x="0" y="6278897"/>
            <a:ext cx="828677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8228892" cy="120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590" tIns="293595" rIns="7244655" bIns="2285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57513" y="1000108"/>
            <a:ext cx="6208712" cy="4786346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1285860"/>
            <a:ext cx="2857488" cy="50783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можно сшить?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можно связать?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можно заштопать?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 можно подшить?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можно завязать?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можно надеть?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можно обуть?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можно чистить?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можно стирать?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можно гладить?</a:t>
            </a: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(подбор предметов к действиям;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закрепление формы винительного падежа существительных)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500" y="1689100"/>
            <a:ext cx="8699500" cy="5175250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357167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Посмотри на недорисованные Машины рисунки, скажи, о чём она думает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(закрепление формы предложного падежа существительных: Маша думает о платье...):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428604"/>
            <a:ext cx="1390650" cy="1114425"/>
          </a:xfrm>
          <a:prstGeom prst="rect">
            <a:avLst/>
          </a:prstGeom>
          <a:noFill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1428736"/>
            <a:ext cx="590550" cy="1104900"/>
          </a:xfrm>
          <a:prstGeom prst="rect">
            <a:avLst/>
          </a:prstGeom>
          <a:noFill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2643182"/>
            <a:ext cx="1181100" cy="847725"/>
          </a:xfrm>
          <a:prstGeom prst="rect">
            <a:avLst/>
          </a:prstGeom>
          <a:noFill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3357562"/>
            <a:ext cx="1352550" cy="1133475"/>
          </a:xfrm>
          <a:prstGeom prst="rect">
            <a:avLst/>
          </a:prstGeom>
          <a:noFill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4572008"/>
            <a:ext cx="1343025" cy="1228725"/>
          </a:xfrm>
          <a:prstGeom prst="rect">
            <a:avLst/>
          </a:prstGeom>
          <a:noFill/>
        </p:spPr>
      </p:pic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5895975"/>
            <a:ext cx="1209675" cy="962025"/>
          </a:xfrm>
          <a:prstGeom prst="rect">
            <a:avLst/>
          </a:prstGeom>
          <a:noFill/>
        </p:spPr>
      </p:pic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0"/>
            <a:ext cx="84296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Закончи предложения, называя картинки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(закрепление косвенных падежей существительных):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Портниха шьет красивые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1571625"/>
            <a:ext cx="3159583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Маша дома ходит в махровом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2676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Паша купил новые шнурки для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22225" y="3714752"/>
            <a:ext cx="2544030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Светы есть несколько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22225" y="51149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Коля пришивает пуговицу 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0" y="6343650"/>
            <a:ext cx="2228239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Сильный ветер сдул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73056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0"/>
            <a:ext cx="1009650" cy="819150"/>
          </a:xfrm>
          <a:prstGeom prst="rect">
            <a:avLst/>
          </a:prstGeom>
          <a:noFill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857232"/>
            <a:ext cx="781050" cy="1333500"/>
          </a:xfrm>
          <a:prstGeom prst="rect">
            <a:avLst/>
          </a:prstGeom>
          <a:noFill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2143116"/>
            <a:ext cx="962025" cy="1200150"/>
          </a:xfrm>
          <a:prstGeom prst="rect">
            <a:avLst/>
          </a:prstGeom>
          <a:noFill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3214686"/>
            <a:ext cx="1628775" cy="1038225"/>
          </a:xfrm>
          <a:prstGeom prst="rect">
            <a:avLst/>
          </a:prstGeom>
          <a:noFill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DE9EA"/>
              </a:clrFrom>
              <a:clrTo>
                <a:srgbClr val="EDE9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4071942"/>
            <a:ext cx="1038225" cy="952500"/>
          </a:xfrm>
          <a:prstGeom prst="rect">
            <a:avLst/>
          </a:prstGeom>
          <a:noFill/>
        </p:spPr>
      </p:pic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5143512"/>
            <a:ext cx="942975" cy="904875"/>
          </a:xfrm>
          <a:prstGeom prst="rect">
            <a:avLst/>
          </a:prstGeom>
          <a:noFill/>
        </p:spPr>
      </p:pic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Бабушка штопает шерстяные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22225" y="1276350"/>
            <a:ext cx="2929007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Мама пришла в магазин за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2609850"/>
            <a:ext cx="4500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Малыши ходят по лужам в резиновых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3429000"/>
            <a:ext cx="1603324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Мама стирает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4429132"/>
            <a:ext cx="37861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Димин котёнок любит играть с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5286388"/>
            <a:ext cx="3357554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Летом ребята гуляют в легких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4000" y="2690812"/>
          <a:ext cx="6096000" cy="1476375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14763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4130" marR="2413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3286124"/>
            <a:ext cx="2009775" cy="1476375"/>
          </a:xfrm>
          <a:prstGeom prst="rect">
            <a:avLst/>
          </a:prstGeom>
          <a:noFill/>
        </p:spPr>
      </p:pic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5143512"/>
            <a:ext cx="995362" cy="1290637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0"/>
            <a:ext cx="6786578" cy="30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678" tIns="634800" rIns="607821" bIns="2285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421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Закончи предложения</a:t>
            </a:r>
            <a:r>
              <a:rPr lang="ru-RU" sz="8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(закрепление косвенных падежей существительных):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421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Тамара в магазине увидела красивое ....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421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Девочка долго любовалась ...  и решила его купить.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421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 Тамара примерила ... , приколола к ... большую брошь.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421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Тамара была очень довольна своим новым ....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421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14686"/>
            <a:ext cx="64293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421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Мама подарила Рите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яркую	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421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новой ... Рита пошла гулять.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421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улице девочка зацепилась ... за гвоздь.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421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Вечером Рита сама зашила дырку на ....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421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5000636"/>
            <a:ext cx="5500694" cy="17543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Бабушка связала Косте на зиму шерстяную ....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Внуку ... очень понравилась.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Каждый день Костя гуляет в тёплой ....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зима закончится, Костя уберёт свою ... в шкаф.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500042"/>
            <a:ext cx="14859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8786842" cy="136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3691" tIns="304704" rIns="623691" bIns="2285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Придумай предложения по картинкам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(составление предложений по сюжетным картинкам):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1071546"/>
            <a:ext cx="9144000" cy="5072098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519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14422"/>
            <a:ext cx="9144000" cy="4643470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69875" y="4572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Рассмотри картинки.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Назови, что на них нарисовано: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5857884" cy="654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20479" tIns="371358" rIns="517362" bIns="2285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Придумай предложения с помощью картинок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(составление предложений по опорным картинкам):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Зоя,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машинка,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платье.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Одежда,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бельё,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гардероб.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9600" y="1428737"/>
            <a:ext cx="5994400" cy="534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184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90345" tIns="228528" rIns="690345" bIns="2285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Сравни одежду, обувь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(составление сложносочинённых предложений со значением противопоставления: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шуба тёплая, а куртка лёгкая. И т.д.):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28736"/>
            <a:ext cx="9020175" cy="4929222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5048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571480"/>
            <a:ext cx="9144000" cy="563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5718" tIns="228528" rIns="5862378" bIns="2285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Отгадай загадки, найди отгадки: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Снизу голо, сверху лохмато, Теплом богато.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(Шуба)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Зимой потянулся,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 летом свернулся.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(Шарф)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Два родные брата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Ростом по колено,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Везде с нами гуляют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нас защищают.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(Сапоги)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десятерых братьев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Двух шуб хватает.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(Варежки)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9275" y="857232"/>
            <a:ext cx="4784725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Найди лишний предмет в каждом ряду: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9153525" cy="508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презентации использован картинный материал из пособия Руслановой Н.С.  «Дидактический материал для развития лексико-грамматических категорий у детей 5-7 лет. Одежда. Обувь. Головные уборы.»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7101" y="1071546"/>
            <a:ext cx="8216900" cy="5805504"/>
          </a:xfrm>
          <a:prstGeom prst="rect">
            <a:avLst/>
          </a:prstGeom>
          <a:noFill/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5" y="1071546"/>
            <a:ext cx="8286776" cy="5786454"/>
          </a:xfrm>
          <a:prstGeom prst="rect">
            <a:avLst/>
          </a:prstGeom>
          <a:noFill/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04825" y="4572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</a:tabLst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Рассмотри картинки.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</a:tabLst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Назови, что на них нарисовано: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5698924"/>
            <a:ext cx="5643570" cy="9233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Шапка, шляпа, берет, бейсболка... —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ГОЛОВНЫЕ УБОРЫ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Расскажи, какие головные уборы для чего нужны?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0175" y="568325"/>
            <a:ext cx="8794750" cy="5221288"/>
          </a:xfrm>
          <a:prstGeom prst="rect">
            <a:avLst/>
          </a:prstGeom>
          <a:noFill/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04825" y="4572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</a:tabLst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Рассмотри картинки.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</a:tabLst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Назови, что на них нарисовано: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5429264"/>
            <a:ext cx="6072198" cy="14773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Ботинки, сандалии, сапоги, валенки... — это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ОБУВЬ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Расскажи, какая обувь для чего нужна?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Вспомни, какая бывает одежда, обувь, головные уборы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(летняя, зимняя, демисезонная; детская, взрослая; женская, мужская)?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6164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Назови части: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9010650" cy="3790950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4801314"/>
            <a:ext cx="66437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16313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Подбери как можно больше слов, отвечающих на вопросы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(подбор признаков к предметам):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16313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Куртка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какая?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...	Шапка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какая?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...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16313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Платье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какое?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...	Ботинок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какой?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...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0700" y="1687513"/>
            <a:ext cx="8623300" cy="51768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428604"/>
            <a:ext cx="6357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Подумай, какая одежда для мамы, а какая — для дочки </a:t>
            </a:r>
            <a:r>
              <a:rPr lang="ru-RU" i="1" dirty="0" smtClean="0"/>
              <a:t>(образование уменьшительной формы существительных):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00174"/>
            <a:ext cx="8858280" cy="5214974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9144000" cy="184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50670" tIns="228528" rIns="650670" bIns="2285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 предметы по контурам.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 что можно сказать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мой, моя, моё, мои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(согласование существительных с притяжательными местоимениями: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моя юбка, мои носки, мой шарф, моё пальто...):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466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Определи, кто из детей что наденет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(употребление винительного падежа существительных: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Витя наденет футболку шорты...; Маша наденет кофту куртку..):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357298"/>
            <a:ext cx="9144000" cy="5507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643050"/>
            <a:ext cx="8629650" cy="4500594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1606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90364" tIns="265029" rIns="590364" bIns="22852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Назови, много каких предметов нарисовано на картинках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(образование родительного падежа существительных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множественном числе: на картинке нарисовано много курток):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470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675</Words>
  <Application>Microsoft Office PowerPoint</Application>
  <PresentationFormat>Экран (4:3)</PresentationFormat>
  <Paragraphs>140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Натуральные материалы</vt:lpstr>
      <vt:lpstr>Одежда. Обувь, головные уборы.   (Для детей подготовительной группы компенсирующей направленности)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презентации использован картинный материал из пособия Руслановой Н.С.  «Дидактический материал для развития лексико-грамматических категорий у детей 5-7 лет. Одежда. Обувь. Головные уборы.»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Наталия</dc:creator>
  <cp:lastModifiedBy>Пользователь</cp:lastModifiedBy>
  <cp:revision>23</cp:revision>
  <dcterms:created xsi:type="dcterms:W3CDTF">2013-11-04T13:18:32Z</dcterms:created>
  <dcterms:modified xsi:type="dcterms:W3CDTF">2024-02-27T12:20:26Z</dcterms:modified>
</cp:coreProperties>
</file>