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30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29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8103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62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0447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561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198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08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7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1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149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9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37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14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F307-B93F-4714-8A8F-B0F1302D4330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11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3F307-B93F-4714-8A8F-B0F1302D4330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BFBCC5-64F9-413E-9AD1-6B3A78693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18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449" y="1136822"/>
            <a:ext cx="10342605" cy="1779373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пройденного материала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727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161535"/>
            <a:ext cx="8915400" cy="474968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ГЛАСНЫЕ ЗВУКИ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произносим голосом,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можно петь и тянуть,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их произношении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преграды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799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48282"/>
            <a:ext cx="8911687" cy="7414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Гласные </a:t>
            </a:r>
            <a:r>
              <a:rPr lang="ru-RU" sz="3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889686"/>
            <a:ext cx="8915400" cy="5021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Гласных звуков –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 algn="ctr">
              <a:buNone/>
            </a:pPr>
            <a:endParaRPr lang="ru-RU" sz="6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384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093" y="111211"/>
            <a:ext cx="9873520" cy="128510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ЗАПОМНИ: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в слове гласных, столько и слогов.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1093" y="1396314"/>
            <a:ext cx="10379675" cy="4514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к,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</a:t>
            </a:r>
            <a:r>
              <a:rPr lang="ru-RU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4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назови слова, в которых два один, </a:t>
            </a:r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слога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029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087395"/>
            <a:ext cx="8915400" cy="5350475"/>
          </a:xfrm>
        </p:spPr>
        <p:txBody>
          <a:bodyPr/>
          <a:lstStyle/>
          <a:p>
            <a:pPr lvl="0" algn="ctr">
              <a:buClr>
                <a:srgbClr val="A53010"/>
              </a:buClr>
            </a:pP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 ЗВУКИ</a:t>
            </a:r>
          </a:p>
          <a:p>
            <a:pPr marL="0" lvl="0" indent="0" algn="ctr">
              <a:buClr>
                <a:srgbClr val="A53010"/>
              </a:buClr>
              <a:buNone/>
            </a:pP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произносим при помощи губ, языка, зубов, нёба, </a:t>
            </a:r>
          </a:p>
          <a:p>
            <a:pPr marL="0" lvl="0" indent="0" algn="ctr">
              <a:buClr>
                <a:srgbClr val="A53010"/>
              </a:buClr>
              <a:buNone/>
            </a:pP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их произношении</a:t>
            </a:r>
          </a:p>
          <a:p>
            <a:pPr marL="0" lvl="0" indent="0" algn="ctr">
              <a:buClr>
                <a:srgbClr val="A53010"/>
              </a:buClr>
              <a:buNone/>
            </a:pP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преграда. </a:t>
            </a:r>
            <a:endParaRPr lang="ru-RU" sz="4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347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86497"/>
            <a:ext cx="8911687" cy="70433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 звуки и буквы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4022" y="667265"/>
            <a:ext cx="10157254" cy="609188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ПАРНЫЕ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В Г Д Ж З – звонкие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Ф К Т Ш С – глухие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ПАРНЫЕ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звонкие							            глухие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Н Р Л Й								Х Ц Ч Щ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A53010"/>
              </a:buClr>
            </a:pPr>
            <a:r>
              <a:rPr lang="ru-RU" sz="3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МЯГКИЕ</a:t>
            </a:r>
          </a:p>
          <a:p>
            <a:pPr marL="0" lvl="0" indent="0" algn="ctr">
              <a:buClr>
                <a:srgbClr val="A53010"/>
              </a:buClr>
              <a:buNone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A53010"/>
              </a:buClr>
            </a:pPr>
            <a:r>
              <a:rPr lang="ru-RU" sz="3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ТВЁРДЫЕ</a:t>
            </a:r>
          </a:p>
          <a:p>
            <a:pPr marL="0" indent="0" algn="ctr">
              <a:buClr>
                <a:srgbClr val="A53010"/>
              </a:buClr>
              <a:buNone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Clr>
                <a:srgbClr val="A53010"/>
              </a:buClr>
              <a:buNone/>
            </a:pP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A53010"/>
              </a:buClr>
              <a:buNone/>
            </a:pP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rgbClr val="A53010"/>
              </a:buClr>
            </a:pP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704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86497"/>
            <a:ext cx="8911687" cy="79083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6951" y="790832"/>
            <a:ext cx="10404390" cy="512039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 мы слышим и произносим.</a:t>
            </a:r>
          </a:p>
          <a:p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Буквы мы видим, пишем, читаем.</a:t>
            </a:r>
          </a:p>
          <a:p>
            <a:pPr marL="0" indent="0">
              <a:buNone/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 бывают гласные и согласные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818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773" y="0"/>
            <a:ext cx="11784227" cy="766119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слова, отличающиеся одним звуком друг от друга.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6378" y="888356"/>
            <a:ext cx="10283102" cy="504796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ым												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крыса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маска												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каска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крыша											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ds05.infourok.ru/uploads/ex/11e0/0008764f-9252235e/hello_html_m1c42ae3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590" y="4572000"/>
            <a:ext cx="1975749" cy="197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handmade.minemegashop.ru/pictures/102768008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036" y="5127816"/>
            <a:ext cx="1759722" cy="132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krovlyakrysh.ru/wp-content/uploads/2016/02/vidy_krysh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15" b="38878"/>
          <a:stretch/>
        </p:blipFill>
        <p:spPr bwMode="auto">
          <a:xfrm>
            <a:off x="1108361" y="2548607"/>
            <a:ext cx="3452869" cy="245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i.pinimg.com/736x/9e/33/8f/9e338f7d9ffc23bfa39279b0d932831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439" y="1189037"/>
            <a:ext cx="2455219" cy="246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s://armig.ru/upload/iblock/a0e/a0eea334dc9493883046e9100f9043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990" y="1337656"/>
            <a:ext cx="2412349" cy="192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s://logoznanie.ru/images/img_573336ffef6c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691" y="3851751"/>
            <a:ext cx="2602897" cy="260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22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876" y="210066"/>
            <a:ext cx="10231393" cy="6054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Отгадай загадки: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2876" y="815546"/>
            <a:ext cx="9811736" cy="5095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не видно,							Чёрные, кривые,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руки не взять						От рождения немые.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зато слышно.					Станут в ряд –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(Звук)							Враз заговорят.</a:t>
            </a:r>
          </a:p>
          <a:p>
            <a:pPr marL="3657600" lvl="8" indent="0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(Буквы)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99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23568"/>
            <a:ext cx="8911687" cy="61783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«звук»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655805" y="741405"/>
            <a:ext cx="10194325" cy="585710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Звуки мы слышим и произносим.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s://ds03.infourok.ru/uploads/ex/0518/0005d177-e98e4eb2/640/img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9" t="28889" r="69449" b="39387"/>
          <a:stretch/>
        </p:blipFill>
        <p:spPr bwMode="auto">
          <a:xfrm>
            <a:off x="1865870" y="1856279"/>
            <a:ext cx="2842054" cy="362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ds03.infourok.ru/uploads/ex/0518/0005d177-e98e4eb2/640/img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29" t="28235" r="31184" b="41676"/>
          <a:stretch/>
        </p:blipFill>
        <p:spPr bwMode="auto">
          <a:xfrm>
            <a:off x="6981566" y="1856278"/>
            <a:ext cx="3035943" cy="362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25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5684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«буква»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1433" y="593125"/>
            <a:ext cx="10280822" cy="609188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Буквы мы видим, читаем и пишем.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ds03.infourok.ru/uploads/ex/0518/0005d177-e98e4eb2/640/img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0" t="32040" r="57357" b="26338"/>
          <a:stretch/>
        </p:blipFill>
        <p:spPr bwMode="auto">
          <a:xfrm>
            <a:off x="1608544" y="1338346"/>
            <a:ext cx="4001423" cy="413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ds03.infourok.ru/uploads/ex/0518/0005d177-e98e4eb2/640/img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86" t="31770" r="18633" b="26338"/>
          <a:stretch/>
        </p:blipFill>
        <p:spPr bwMode="auto">
          <a:xfrm>
            <a:off x="7048768" y="1338347"/>
            <a:ext cx="3775751" cy="415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483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8155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 все буквы алфавита.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ds03.infourok.ru/uploads/ex/0518/0005d177-e98e4eb2/640/img6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4" t="3707" r="2484" b="9952"/>
          <a:stretch/>
        </p:blipFill>
        <p:spPr bwMode="auto">
          <a:xfrm>
            <a:off x="2910660" y="667266"/>
            <a:ext cx="8276215" cy="588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579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914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Гласные буквы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1665" y="580768"/>
            <a:ext cx="10416746" cy="533045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Гласных букв – 10</a:t>
            </a: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О У Э И Ы</a:t>
            </a: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Ю Е Ё</a:t>
            </a:r>
            <a:endParaRPr lang="ru-RU" sz="7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04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98854"/>
            <a:ext cx="8911687" cy="60548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 </a:t>
            </a:r>
            <a:r>
              <a:rPr lang="ru-RU" sz="32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9308" y="704335"/>
            <a:ext cx="10441460" cy="599302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Согласных букв – 21</a:t>
            </a:r>
          </a:p>
          <a:p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В Г Д Ж З </a:t>
            </a:r>
            <a:r>
              <a:rPr lang="ru-RU" sz="7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7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Л М Н П Р С Т Ф Х Ц </a:t>
            </a:r>
            <a:r>
              <a:rPr lang="ru-RU" sz="7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7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 </a:t>
            </a:r>
            <a:r>
              <a:rPr lang="ru-RU" sz="7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</a:p>
          <a:p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26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1470" y="98854"/>
            <a:ext cx="11240529" cy="6635578"/>
          </a:xfrm>
        </p:spPr>
        <p:txBody>
          <a:bodyPr>
            <a:normAutofit/>
          </a:bodyPr>
          <a:lstStyle/>
          <a:p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Буквы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Ь </a:t>
            </a:r>
            <a: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Ъ </a:t>
            </a:r>
            <a: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обозначают звуков.</a:t>
            </a:r>
            <a:endParaRPr lang="ru-RU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52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11211"/>
            <a:ext cx="8911687" cy="66726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Звуки бывают: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78476"/>
            <a:ext cx="8915400" cy="5132746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ГЛАСНЫЕ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29180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</TotalTime>
  <Words>232</Words>
  <Application>Microsoft Office PowerPoint</Application>
  <PresentationFormat>Произвольный</PresentationFormat>
  <Paragraphs>75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Легкий дым</vt:lpstr>
      <vt:lpstr>Закрепление пройденного материала</vt:lpstr>
      <vt:lpstr>Отгадай загадки:</vt:lpstr>
      <vt:lpstr>Понятие «звук»</vt:lpstr>
      <vt:lpstr>Понятие «буква»</vt:lpstr>
      <vt:lpstr>Назови все буквы алфавита.</vt:lpstr>
      <vt:lpstr>Гласные буквы</vt:lpstr>
      <vt:lpstr>Согласные буквы</vt:lpstr>
      <vt:lpstr>Презентация PowerPoint</vt:lpstr>
      <vt:lpstr>Звуки бывают:</vt:lpstr>
      <vt:lpstr>Презентация PowerPoint</vt:lpstr>
      <vt:lpstr>Гласные звуки</vt:lpstr>
      <vt:lpstr>ЗАПОМНИ:  сколько в слове гласных, столько и слогов.</vt:lpstr>
      <vt:lpstr>Презентация PowerPoint</vt:lpstr>
      <vt:lpstr>Согласные звуки и буквы</vt:lpstr>
      <vt:lpstr>ПРАВИЛО</vt:lpstr>
      <vt:lpstr>Найдите слова, отличающиеся одним звуком друг от друга.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Закрепление пройденного материала</dc:title>
  <dc:creator>DASHA</dc:creator>
  <cp:lastModifiedBy>Пользователь</cp:lastModifiedBy>
  <cp:revision>12</cp:revision>
  <dcterms:created xsi:type="dcterms:W3CDTF">2020-05-28T17:18:08Z</dcterms:created>
  <dcterms:modified xsi:type="dcterms:W3CDTF">2024-02-27T12:18:23Z</dcterms:modified>
</cp:coreProperties>
</file>