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80" r:id="rId2"/>
    <p:sldId id="452" r:id="rId3"/>
    <p:sldId id="460" r:id="rId4"/>
    <p:sldId id="470" r:id="rId5"/>
    <p:sldId id="456" r:id="rId6"/>
    <p:sldId id="458" r:id="rId7"/>
    <p:sldId id="471" r:id="rId8"/>
    <p:sldId id="466" r:id="rId9"/>
    <p:sldId id="467" r:id="rId10"/>
    <p:sldId id="481" r:id="rId11"/>
    <p:sldId id="474" r:id="rId12"/>
    <p:sldId id="478" r:id="rId13"/>
    <p:sldId id="476" r:id="rId14"/>
    <p:sldId id="372" r:id="rId15"/>
    <p:sldId id="3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140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F5FB9-0250-4E4A-80A2-88946CA08A93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2DB41-FA03-4DF5-8CA3-5203842647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60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2919-E880-44E9-A606-C99B52BAADD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6DAC-BA74-4282-8C3E-9FBEC272B97A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B67A-374B-4A05-8FDC-77519BE388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40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6DAC-BA74-4282-8C3E-9FBEC272B97A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B67A-374B-4A05-8FDC-77519BE388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6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6DAC-BA74-4282-8C3E-9FBEC272B97A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B67A-374B-4A05-8FDC-77519BE388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44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6DAC-BA74-4282-8C3E-9FBEC272B97A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B67A-374B-4A05-8FDC-77519BE388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92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6DAC-BA74-4282-8C3E-9FBEC272B97A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B67A-374B-4A05-8FDC-77519BE388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77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6DAC-BA74-4282-8C3E-9FBEC272B97A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B67A-374B-4A05-8FDC-77519BE388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64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6DAC-BA74-4282-8C3E-9FBEC272B97A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B67A-374B-4A05-8FDC-77519BE388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22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6DAC-BA74-4282-8C3E-9FBEC272B97A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B67A-374B-4A05-8FDC-77519BE388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8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6DAC-BA74-4282-8C3E-9FBEC272B97A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B67A-374B-4A05-8FDC-77519BE388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85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6DAC-BA74-4282-8C3E-9FBEC272B97A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B67A-374B-4A05-8FDC-77519BE388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22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6DAC-BA74-4282-8C3E-9FBEC272B97A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B67A-374B-4A05-8FDC-77519BE388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45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66DAC-BA74-4282-8C3E-9FBEC272B97A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6B67A-374B-4A05-8FDC-77519BE388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08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932" y="984379"/>
            <a:ext cx="8439472" cy="74901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«День космонавтики»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332656"/>
            <a:ext cx="5013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</p:txBody>
      </p:sp>
      <p:pic>
        <p:nvPicPr>
          <p:cNvPr id="7" name="Picture 2" descr="C:\Users\наталия\Desktop\Новая папка (3)\5362049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560840" cy="442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836" y="243769"/>
            <a:ext cx="8229600" cy="41805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Динамическая пауза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наталия\Desktop\Новая папка (3)\5362049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6" y="620688"/>
            <a:ext cx="8424936" cy="59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ия\Desktop\Новая папка (3)\5362049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6" y="630992"/>
            <a:ext cx="8424936" cy="59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ия\Desktop\Новая папка (3)\5362049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32" y="908720"/>
            <a:ext cx="8574604" cy="55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2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наталия\Desktop\Новая папка\м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12789"/>
            <a:ext cx="1656184" cy="224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наталия\Desktop\Новая папка\images.jpg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25592"/>
            <a:ext cx="1800200" cy="22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наталия\Desktop\Новая папка\images.jpg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20" y="4311482"/>
            <a:ext cx="172819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наталия\Desktop\Новая папка\м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40" y="1268760"/>
            <a:ext cx="1368152" cy="20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наталия\Desktop\Новая папка\images.jpg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861048"/>
            <a:ext cx="151216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наталия\Desktop\Новая папка\images.jpg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11482"/>
            <a:ext cx="129614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наталия\Desktop\Новая папка\м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12789"/>
            <a:ext cx="1368152" cy="20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наталия\Desktop\Новая папка\м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61" y="1356833"/>
            <a:ext cx="1368152" cy="20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9025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Игра  «Один-много»  </a:t>
            </a:r>
            <a:endParaRPr lang="ru-RU" b="1" dirty="0" smtClean="0"/>
          </a:p>
          <a:p>
            <a:r>
              <a:rPr lang="ru-RU" dirty="0" smtClean="0"/>
              <a:t>Цель</a:t>
            </a:r>
            <a:r>
              <a:rPr lang="ru-RU" dirty="0"/>
              <a:t>: образование множественного числа существительных</a:t>
            </a:r>
          </a:p>
        </p:txBody>
      </p:sp>
    </p:spTree>
    <p:extLst>
      <p:ext uri="{BB962C8B-B14F-4D97-AF65-F5344CB8AC3E}">
        <p14:creationId xmlns:p14="http://schemas.microsoft.com/office/powerpoint/2010/main" val="27552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аталия\Desktop\Новая папка\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4" y="1086085"/>
            <a:ext cx="2324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наталия\Desktop\Новая папка\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12" y="1988840"/>
            <a:ext cx="2324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ия\Desktop\Новая папка\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03002"/>
            <a:ext cx="2324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ия\Desktop\Новая папка\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2324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наталия\Desktop\Новая папка\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52189"/>
            <a:ext cx="2324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5576" y="2552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«Посчитай-ка»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Упражнять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согласовании числительных с существительными.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(Одна ракета, две ракеты, три ракеты, четыре ракеты, пять ракет)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ия\Desktop\Новая папка\н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124744"/>
            <a:ext cx="1838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ия\Desktop\Новая папка\н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402" y="1700808"/>
            <a:ext cx="1838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талия\Desktop\Новая папка\н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1838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аталия\Desktop\Новая папка\н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39" y="4059298"/>
            <a:ext cx="1838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наталия\Desktop\Новая папка\н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59469"/>
            <a:ext cx="1838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-456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Игра  «Посчитай-ка»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Упражнять в согласовании числительных с существительными.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(Один  космонавт два космонавта, три космонавта 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четыре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космонавта,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пять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космонавтов)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ия\Desktop\Новая папка\images.jpg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13" y="1161852"/>
            <a:ext cx="2592288" cy="2127710"/>
          </a:xfrm>
          <a:prstGeom prst="rect">
            <a:avLst/>
          </a:prstGeom>
          <a:noFill/>
          <a:ln w="412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ия\Desktop\Новая папка\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29" y="3754266"/>
            <a:ext cx="2598048" cy="2127579"/>
          </a:xfrm>
          <a:prstGeom prst="rect">
            <a:avLst/>
          </a:prstGeom>
          <a:noFill/>
          <a:ln w="412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талия\Desktop\Новая папка\index.jpgр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196752"/>
            <a:ext cx="2592288" cy="2127914"/>
          </a:xfrm>
          <a:prstGeom prst="rect">
            <a:avLst/>
          </a:prstGeom>
          <a:noFill/>
          <a:ln w="412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наталия\Desktop\Новая папка\йц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754266"/>
            <a:ext cx="2592287" cy="2127579"/>
          </a:xfrm>
          <a:prstGeom prst="rect">
            <a:avLst/>
          </a:prstGeom>
          <a:noFill/>
          <a:ln w="412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08351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«4-ый лишний»</a:t>
            </a:r>
          </a:p>
          <a:p>
            <a:r>
              <a:rPr lang="ru-RU" dirty="0"/>
              <a:t>                       Назови картинки, найди лишнюю. Почему?</a:t>
            </a:r>
          </a:p>
        </p:txBody>
      </p:sp>
    </p:spTree>
    <p:extLst>
      <p:ext uri="{BB962C8B-B14F-4D97-AF65-F5344CB8AC3E}">
        <p14:creationId xmlns:p14="http://schemas.microsoft.com/office/powerpoint/2010/main" val="416300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circle/>
        <p:sndAc>
          <p:stSnd>
            <p:snd r:embed="rId2" name="тревога2.wav"/>
          </p:stSnd>
        </p:sndAc>
      </p:transition>
    </mc:Choice>
    <mc:Fallback xmlns="">
      <p:transition>
        <p:circle/>
        <p:sndAc>
          <p:stSnd>
            <p:snd r:embed="rId7" name="тревога2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наталия\Desktop\Новая папка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28" y="980728"/>
            <a:ext cx="2540472" cy="2043043"/>
          </a:xfrm>
          <a:prstGeom prst="rect">
            <a:avLst/>
          </a:prstGeom>
          <a:noFill/>
          <a:ln w="412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наталия\Desktop\Новая папка\images.jpg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940" y="3645024"/>
            <a:ext cx="2664296" cy="2160240"/>
          </a:xfrm>
          <a:prstGeom prst="rect">
            <a:avLst/>
          </a:prstGeom>
          <a:noFill/>
          <a:ln w="412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наталия\Desktop\Новая папка\images.jpgт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68" y="3645024"/>
            <a:ext cx="2657028" cy="2160240"/>
          </a:xfrm>
          <a:prstGeom prst="rect">
            <a:avLst/>
          </a:prstGeom>
          <a:noFill/>
          <a:ln w="412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аталия\Desktop\Новая папка\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2520280" cy="204304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95267"/>
            <a:ext cx="7436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«4-ый лишний»</a:t>
            </a:r>
          </a:p>
          <a:p>
            <a:r>
              <a:rPr lang="ru-RU" dirty="0" smtClean="0"/>
              <a:t>                       Назови </a:t>
            </a:r>
            <a:r>
              <a:rPr lang="ru-RU" dirty="0"/>
              <a:t>картинки, </a:t>
            </a:r>
            <a:r>
              <a:rPr lang="ru-RU" dirty="0" smtClean="0"/>
              <a:t>найди лишнюю. Почему?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42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484784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 апреля мы отмечаем «День космонавтики».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Первым космонавтом побывавшем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космосе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Юрий Алексеевич Гагарин.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полетел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космос 12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апреля 1961 года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космическом корабле  «Восток-1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этот праздник мы поздравляем 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летчиков- космонавтов, ученых, инженеров, конструкторов которые создают ракеты, космические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корабли и спутники.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аталия\Desktop\Новая папка (2)\Я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r="1768"/>
          <a:stretch>
            <a:fillRect/>
          </a:stretch>
        </p:blipFill>
        <p:spPr bwMode="auto">
          <a:xfrm>
            <a:off x="467544" y="1700808"/>
            <a:ext cx="8280920" cy="489654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6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4036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8" name="Рисунок 7" descr="http://ic.pics.livejournal.com/marv/29043303/2162011/2162011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104456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img-fotki.yandex.ru/get/6105/83012533.2d3/0_92757_8cab673b_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4032448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771800" y="193020"/>
            <a:ext cx="4313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Юрий Алексеевич Гагарин</a:t>
            </a:r>
          </a:p>
        </p:txBody>
      </p:sp>
    </p:spTree>
    <p:extLst>
      <p:ext uri="{BB962C8B-B14F-4D97-AF65-F5344CB8AC3E}">
        <p14:creationId xmlns:p14="http://schemas.microsoft.com/office/powerpoint/2010/main" val="341394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Это интересно!!!!!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Белка и Стрелка- первыми побывали в космосе. Они отправились  в космический полет 19 августа 1960 года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стали первыми живыми существами с планеты Земля, которые пробыли на орбите более суток и благополучно вернулись домой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lablabla.ru/uploads/images/00/00/10/2013/11/25/efcb0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892899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914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41805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Космос – это пространство вокруг нашей планеты, которая называется Земля.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космосе много планет и звезд, нет воздуха и очень холодно.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radionetplus.ru/uploads/posts/2013-04/thumbs/1365740944_planeta-zemlya-12.jpg"/>
          <p:cNvPicPr>
            <a:picLocks noGr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676456" cy="5733256"/>
          </a:xfrm>
          <a:prstGeom prst="rect">
            <a:avLst/>
          </a:prstGeom>
          <a:solidFill>
            <a:srgbClr val="00B0F0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729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00811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comgun.ru/uploads/posts/2010-09/thumbs/1285876375_9-skafandr-sk-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88843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kaheel7.com/userimages/man%20Space%20-kid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776"/>
            <a:ext cx="424847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55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Солнечной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системе девять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планет.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планеты вращаются вокруг Солнца по своей орбите, т.е. по своему кругу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 названия планет Солнечной системы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Меркурий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Венера, Земля, Марс, Юпитер, Сатурн, Уран, Нептун,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Плутон.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Повтори! Молодец!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77328"/>
            <a:ext cx="8568952" cy="519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43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интересно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не планета, а огромная, огненная звезда. Солнце согревает нашу Землю. Если бы не было Солнца, то не было бы жизни на нашей планете.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наталия\Desktop\Новая папка\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0536"/>
            <a:ext cx="7848872" cy="5112568"/>
          </a:xfrm>
          <a:prstGeom prst="rect">
            <a:avLst/>
          </a:prstGeom>
          <a:noFill/>
          <a:ln w="412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8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7638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Это интересно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Земля это наш дом. Планета Земля находится в космическом пространстве, в Солнечной системе. Из космоса планета Земля выглядит как большой шар голубого цвета.</a:t>
            </a:r>
          </a:p>
        </p:txBody>
      </p:sp>
      <p:pic>
        <p:nvPicPr>
          <p:cNvPr id="3" name="Picture 2" descr="C:\Users\наталия\Desktop\Новая папка\images.jpg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840759" cy="5184576"/>
          </a:xfrm>
          <a:prstGeom prst="rect">
            <a:avLst/>
          </a:prstGeom>
          <a:noFill/>
          <a:ln w="412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585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2565</TotalTime>
  <Words>262</Words>
  <Application>Microsoft Office PowerPoint</Application>
  <PresentationFormat>Экран (4:3)</PresentationFormat>
  <Paragraphs>28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12 апреля мы отмечаем «День космонавтики».  Первым космонавтом побывавшем  в космосе был Юрий Алексеевич Гагарин. Он полетел в космос 12 апреля 1961 года на космическом корабле  «Восток-1».   В этот праздник мы поздравляем : летчиков- космонавтов, ученых, инженеров, конструкторов которые создают ракеты, космические корабли и спутники. </vt:lpstr>
      <vt:lpstr> </vt:lpstr>
      <vt:lpstr>Это интересно!!!!! Белка и Стрелка- первыми побывали в космосе. Они отправились  в космический полет 19 августа 1960 года и стали первыми живыми существами с планеты Земля, которые пробыли на орбите более суток и благополучно вернулись домой</vt:lpstr>
      <vt:lpstr>Космос – это пространство вокруг нашей планеты, которая называется Земля.  В космосе много планет и звезд, нет воздуха и очень холодно.</vt:lpstr>
      <vt:lpstr>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vt:lpstr>
      <vt:lpstr>Презентация PowerPoint</vt:lpstr>
      <vt:lpstr>Презентация PowerPoint</vt:lpstr>
      <vt:lpstr>Это интересно!!! Планета Земля это наш дом. Планета Земля находится в космическом пространстве, в Солнечной системе. Из космоса планета Земля выглядит как большой шар голубого цвета.</vt:lpstr>
      <vt:lpstr>Динамическая пауза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Пользователь</cp:lastModifiedBy>
  <cp:revision>210</cp:revision>
  <dcterms:created xsi:type="dcterms:W3CDTF">2017-03-13T14:32:39Z</dcterms:created>
  <dcterms:modified xsi:type="dcterms:W3CDTF">2024-02-27T12:19:35Z</dcterms:modified>
</cp:coreProperties>
</file>