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68" r:id="rId15"/>
    <p:sldId id="274" r:id="rId16"/>
    <p:sldId id="275" r:id="rId17"/>
    <p:sldId id="276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4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F6D-3D6F-40EC-9C38-EAC8814AE1D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C6DA-24F2-45D8-BDCF-B7C393A50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F6D-3D6F-40EC-9C38-EAC8814AE1D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C6DA-24F2-45D8-BDCF-B7C393A50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F6D-3D6F-40EC-9C38-EAC8814AE1D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C6DA-24F2-45D8-BDCF-B7C393A50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F6D-3D6F-40EC-9C38-EAC8814AE1D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C6DA-24F2-45D8-BDCF-B7C393A50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F6D-3D6F-40EC-9C38-EAC8814AE1D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C6DA-24F2-45D8-BDCF-B7C393A50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F6D-3D6F-40EC-9C38-EAC8814AE1D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C6DA-24F2-45D8-BDCF-B7C393A50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F6D-3D6F-40EC-9C38-EAC8814AE1D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C6DA-24F2-45D8-BDCF-B7C393A50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F6D-3D6F-40EC-9C38-EAC8814AE1D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C6DA-24F2-45D8-BDCF-B7C393A50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F6D-3D6F-40EC-9C38-EAC8814AE1D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C6DA-24F2-45D8-BDCF-B7C393A50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F6D-3D6F-40EC-9C38-EAC8814AE1D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C6DA-24F2-45D8-BDCF-B7C393A50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F8F6D-3D6F-40EC-9C38-EAC8814AE1D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5C6DA-24F2-45D8-BDCF-B7C393A50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F8F6D-3D6F-40EC-9C38-EAC8814AE1D1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5C6DA-24F2-45D8-BDCF-B7C393A50FC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4e1c25f57615ddfeecc8fbb93cca5eb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43608" y="1772816"/>
            <a:ext cx="6814686" cy="43005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9552" y="285728"/>
            <a:ext cx="7247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Познавательное занятие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«На выставке кожаных изделий» Подготовительная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группа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9322" y="5572140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357818" y="214291"/>
            <a:ext cx="3551871" cy="3296400"/>
          </a:xfrm>
          <a:prstGeom prst="rect">
            <a:avLst/>
          </a:prstGeom>
        </p:spPr>
      </p:pic>
      <p:pic>
        <p:nvPicPr>
          <p:cNvPr id="5" name="Рисунок 4" descr="26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85720" y="3500438"/>
            <a:ext cx="3017520" cy="3099816"/>
          </a:xfrm>
          <a:prstGeom prst="rect">
            <a:avLst/>
          </a:prstGeom>
        </p:spPr>
      </p:pic>
      <p:pic>
        <p:nvPicPr>
          <p:cNvPr id="6" name="Рисунок 5" descr="2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285728"/>
            <a:ext cx="3714776" cy="3085153"/>
          </a:xfrm>
          <a:prstGeom prst="rect">
            <a:avLst/>
          </a:prstGeom>
        </p:spPr>
      </p:pic>
      <p:pic>
        <p:nvPicPr>
          <p:cNvPr id="7" name="Рисунок 6" descr="Va8FjorfXt2CuxWv8DdUdQ-article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715140" y="3786190"/>
            <a:ext cx="2199581" cy="1571636"/>
          </a:xfrm>
          <a:prstGeom prst="rect">
            <a:avLst/>
          </a:prstGeom>
        </p:spPr>
      </p:pic>
      <p:pic>
        <p:nvPicPr>
          <p:cNvPr id="8" name="Рисунок 7" descr="36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571868" y="3571876"/>
            <a:ext cx="3214710" cy="282672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214290"/>
            <a:ext cx="20938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Бижутерия.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85720" y="1000108"/>
            <a:ext cx="2928938" cy="1952625"/>
          </a:xfrm>
          <a:prstGeom prst="rect">
            <a:avLst/>
          </a:prstGeom>
        </p:spPr>
      </p:pic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43570" y="428604"/>
            <a:ext cx="3071802" cy="2303852"/>
          </a:xfrm>
          <a:prstGeom prst="rect">
            <a:avLst/>
          </a:prstGeom>
        </p:spPr>
      </p:pic>
      <p:pic>
        <p:nvPicPr>
          <p:cNvPr id="7" name="Рисунок 6" descr="1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5720" y="3571876"/>
            <a:ext cx="2857520" cy="2443848"/>
          </a:xfrm>
          <a:prstGeom prst="rect">
            <a:avLst/>
          </a:prstGeom>
        </p:spPr>
      </p:pic>
      <p:pic>
        <p:nvPicPr>
          <p:cNvPr id="8" name="Рисунок 7" descr="1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286124"/>
            <a:ext cx="5593175" cy="314327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c03dc82b744a3c3fc72f0f0dc15d514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836712"/>
            <a:ext cx="4392488" cy="4740969"/>
          </a:xfrm>
          <a:prstGeom prst="rect">
            <a:avLst/>
          </a:prstGeom>
        </p:spPr>
      </p:pic>
      <p:pic>
        <p:nvPicPr>
          <p:cNvPr id="6" name="Рисунок 5" descr="f1945a41117697551d2da3578b40e7ec--leather-flowers-misto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004048" y="3296281"/>
            <a:ext cx="3888432" cy="3315664"/>
          </a:xfrm>
          <a:prstGeom prst="rect">
            <a:avLst/>
          </a:prstGeom>
        </p:spPr>
      </p:pic>
      <p:pic>
        <p:nvPicPr>
          <p:cNvPr id="5" name="Рисунок 4" descr="s1200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004048" y="188640"/>
            <a:ext cx="3888432" cy="326380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Eko-kozha-pereshivautosalona.ru_-1024x68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57224" y="1285860"/>
            <a:ext cx="7530404" cy="50006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59632" y="260648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Кожа- бывает натуральной и искусственной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611560" y="460507"/>
            <a:ext cx="813690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Дидактическая игра: «Угадай на ощупь»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Какие только материалы не используют люди при изготовлении самых разных предметов, например, кожу.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Отгадаете  загадку.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«Две сестренки, две плетенки из овечьей пряжи тонкой,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гулять – так надевать, чтоб не мерзли пять да пять.» (Перчатки)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чего нужны перчатки? 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https://im0-tub-ru.yandex.net/i?id=cadd0d3296a3f8946b26f3c163e58f2c-l&amp;n=1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784887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25070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Загадывание загадок об обуви.</a:t>
            </a:r>
            <a:r>
              <a:rPr lang="ru-RU" sz="3200" dirty="0" smtClean="0"/>
              <a:t>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/>
              <a:t>Чтобы прыгая по лужам, не промокли ножки</a:t>
            </a:r>
            <a:br>
              <a:rPr lang="ru-RU" sz="2000" dirty="0" smtClean="0"/>
            </a:br>
            <a:r>
              <a:rPr lang="ru-RU" sz="2000" dirty="0" smtClean="0"/>
              <a:t>Надо на ноги надеть новые (сапожки).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Всегда шагаем мы вдвоем</a:t>
            </a:r>
            <a:br>
              <a:rPr lang="ru-RU" sz="2000" dirty="0" smtClean="0"/>
            </a:br>
            <a:r>
              <a:rPr lang="ru-RU" sz="2000" dirty="0" smtClean="0"/>
              <a:t>Похожие, как братья</a:t>
            </a:r>
            <a:br>
              <a:rPr lang="ru-RU" sz="2000" dirty="0" smtClean="0"/>
            </a:br>
            <a:r>
              <a:rPr lang="ru-RU" sz="2000" dirty="0" smtClean="0"/>
              <a:t>Мы за обедом под столом</a:t>
            </a:r>
            <a:br>
              <a:rPr lang="ru-RU" sz="2000" dirty="0" smtClean="0"/>
            </a:br>
            <a:r>
              <a:rPr lang="ru-RU" sz="2000" dirty="0" smtClean="0"/>
              <a:t>А ночью - под кроватью. (ботинки)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Если дождик, мы не тужим — бойко шлепаем по лужам.</a:t>
            </a:r>
            <a:br>
              <a:rPr lang="ru-RU" sz="2000" dirty="0" smtClean="0"/>
            </a:br>
            <a:r>
              <a:rPr lang="ru-RU" sz="2000" dirty="0" smtClean="0"/>
              <a:t>Будет солнышко сиять — нам под вешалкой стоять. (Сапоги)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54586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Дидактическая игра  </a:t>
            </a:r>
            <a:br>
              <a:rPr lang="ru-RU" dirty="0" smtClean="0"/>
            </a:br>
            <a:r>
              <a:rPr lang="ru-RU" dirty="0" smtClean="0"/>
              <a:t> «Посчитай» </a:t>
            </a:r>
            <a:br>
              <a:rPr lang="ru-RU" dirty="0" smtClean="0"/>
            </a:br>
            <a:r>
              <a:rPr lang="ru-RU" dirty="0" smtClean="0"/>
              <a:t>Счет предметов одежды, обуви, деталей: одна юбка, две юбки, три юбки, четыре юбки, пять юбок, т. д.; один карман, два кармана, три кармана, четыре кармана, пять карманов, т.  д.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0430" y="357166"/>
            <a:ext cx="1306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Мебель.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d3533e1d85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714356"/>
            <a:ext cx="3271841" cy="2175457"/>
          </a:xfrm>
          <a:prstGeom prst="rect">
            <a:avLst/>
          </a:prstGeom>
        </p:spPr>
      </p:pic>
      <p:pic>
        <p:nvPicPr>
          <p:cNvPr id="6" name="Рисунок 5" descr="896202_122570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857884" y="0"/>
            <a:ext cx="3003292" cy="3643338"/>
          </a:xfrm>
          <a:prstGeom prst="rect">
            <a:avLst/>
          </a:prstGeom>
        </p:spPr>
      </p:pic>
      <p:pic>
        <p:nvPicPr>
          <p:cNvPr id="7" name="Рисунок 6" descr="70450b5d6f4b93b647c17f425aa0b41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214282" y="3143248"/>
            <a:ext cx="4929222" cy="3108518"/>
          </a:xfrm>
          <a:prstGeom prst="rect">
            <a:avLst/>
          </a:prstGeom>
        </p:spPr>
      </p:pic>
      <p:pic>
        <p:nvPicPr>
          <p:cNvPr id="8" name="Рисунок 7" descr="8447756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9256" y="3929066"/>
            <a:ext cx="3305084" cy="228601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$_5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785794"/>
            <a:ext cx="4143377" cy="31075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28926" y="21429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Кожаные изделия.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3087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429124" y="857232"/>
            <a:ext cx="4191008" cy="2933706"/>
          </a:xfrm>
          <a:prstGeom prst="rect">
            <a:avLst/>
          </a:prstGeom>
        </p:spPr>
      </p:pic>
      <p:pic>
        <p:nvPicPr>
          <p:cNvPr id="7" name="Рисунок 6" descr="2fb300b4b9dd68bf354c48db0c3d8bf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3108" y="3857628"/>
            <a:ext cx="4286280" cy="28530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714876" y="2428868"/>
            <a:ext cx="4085801" cy="3857652"/>
          </a:xfrm>
          <a:prstGeom prst="rect">
            <a:avLst/>
          </a:prstGeom>
        </p:spPr>
      </p:pic>
      <p:pic>
        <p:nvPicPr>
          <p:cNvPr id="5" name="Рисунок 4" descr="1б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14282" y="2357402"/>
            <a:ext cx="3929090" cy="392909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0034" y="214290"/>
            <a:ext cx="82153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Кожа – очень прочный, надежный, полезный материал. Человек с древних времен делал из кожи множество разных вещей: шатры кочевников, кожаные щиты, которые защищали во время сражений, плоты, лодки, седла, попоны и многое другое. Сейчас из кожи делают спортивные мячи, обувь, различные украшения, обивку мебели».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30626"/>
          </a:xfrm>
        </p:spPr>
        <p:txBody>
          <a:bodyPr/>
          <a:lstStyle/>
          <a:p>
            <a:r>
              <a:rPr lang="ru-RU" dirty="0" err="1" smtClean="0"/>
              <a:t>Дыбина</a:t>
            </a:r>
            <a:r>
              <a:rPr lang="ru-RU" dirty="0" smtClean="0"/>
              <a:t> О.В. Ознакомление с предметным и социальным окружением.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Подготовительная к школе группа. Стр.39.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7" y="428604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Человек из кожи делает разнообразные вещи.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729_486_560d3ef3788b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285860"/>
            <a:ext cx="7000924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3108" y="428604"/>
            <a:ext cx="3109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Предметы одежды.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642910" y="1071546"/>
            <a:ext cx="2857520" cy="3541715"/>
          </a:xfrm>
          <a:prstGeom prst="rect">
            <a:avLst/>
          </a:prstGeom>
        </p:spPr>
      </p:pic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786314" y="1000108"/>
            <a:ext cx="3675485" cy="3500462"/>
          </a:xfrm>
          <a:prstGeom prst="rect">
            <a:avLst/>
          </a:prstGeom>
        </p:spPr>
      </p:pic>
      <p:pic>
        <p:nvPicPr>
          <p:cNvPr id="7" name="Рисунок 6" descr="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285984" y="3929066"/>
            <a:ext cx="4214842" cy="250793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14282" y="857232"/>
            <a:ext cx="3643338" cy="2582619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86314" y="785794"/>
            <a:ext cx="4071966" cy="2571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488" y="214290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Предметы обуви.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2843" y="3714752"/>
            <a:ext cx="2667019" cy="2286016"/>
          </a:xfrm>
          <a:prstGeom prst="rect">
            <a:avLst/>
          </a:prstGeom>
        </p:spPr>
      </p:pic>
      <p:pic>
        <p:nvPicPr>
          <p:cNvPr id="8" name="Рисунок 7" descr="9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071802" y="3500438"/>
            <a:ext cx="2357454" cy="3000396"/>
          </a:xfrm>
          <a:prstGeom prst="rect">
            <a:avLst/>
          </a:prstGeom>
        </p:spPr>
      </p:pic>
      <p:pic>
        <p:nvPicPr>
          <p:cNvPr id="9" name="Рисунок 8" descr="92974_600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5500694" y="4071942"/>
            <a:ext cx="3214710" cy="20002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214290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Головные уборы.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80618" y="285728"/>
            <a:ext cx="2862622" cy="2357454"/>
          </a:xfrm>
          <a:prstGeom prst="rect">
            <a:avLst/>
          </a:prstGeom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15074" y="714356"/>
            <a:ext cx="2514724" cy="1570864"/>
          </a:xfrm>
          <a:prstGeom prst="rect">
            <a:avLst/>
          </a:prstGeom>
        </p:spPr>
      </p:pic>
      <p:pic>
        <p:nvPicPr>
          <p:cNvPr id="7" name="Рисунок 6" descr="1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357818" y="2357430"/>
            <a:ext cx="3136110" cy="4079492"/>
          </a:xfrm>
          <a:prstGeom prst="rect">
            <a:avLst/>
          </a:prstGeom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2714620"/>
            <a:ext cx="4226465" cy="3790951"/>
          </a:xfrm>
          <a:prstGeom prst="rect">
            <a:avLst/>
          </a:prstGeom>
        </p:spPr>
      </p:pic>
      <p:pic>
        <p:nvPicPr>
          <p:cNvPr id="9" name="Рисунок 8" descr="shop_items_catalog_image66619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214679" y="857232"/>
            <a:ext cx="2357454" cy="146686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85918" y="428604"/>
            <a:ext cx="4138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Галантерейные изделия</a:t>
            </a:r>
            <a:r>
              <a:rPr lang="ru-RU" b="1" dirty="0" smtClean="0"/>
              <a:t>.</a:t>
            </a:r>
            <a:endParaRPr lang="ru-RU" dirty="0"/>
          </a:p>
        </p:txBody>
      </p:sp>
      <p:pic>
        <p:nvPicPr>
          <p:cNvPr id="3" name="Рисунок 2" descr="22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28596" y="1000108"/>
            <a:ext cx="3237822" cy="2246652"/>
          </a:xfrm>
          <a:prstGeom prst="rect">
            <a:avLst/>
          </a:prstGeom>
        </p:spPr>
      </p:pic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286208" y="1357298"/>
            <a:ext cx="4857792" cy="4643470"/>
          </a:xfrm>
          <a:prstGeom prst="rect">
            <a:avLst/>
          </a:prstGeom>
        </p:spPr>
      </p:pic>
      <p:pic>
        <p:nvPicPr>
          <p:cNvPr id="7" name="Рисунок 6" descr="00s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42845" y="3571876"/>
            <a:ext cx="3857651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14282" y="214290"/>
            <a:ext cx="4071966" cy="2573032"/>
          </a:xfrm>
          <a:prstGeom prst="rect">
            <a:avLst/>
          </a:prstGeom>
        </p:spPr>
      </p:pic>
      <p:pic>
        <p:nvPicPr>
          <p:cNvPr id="6" name="Рисунок 5" descr="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214290"/>
            <a:ext cx="3759823" cy="2500330"/>
          </a:xfrm>
          <a:prstGeom prst="rect">
            <a:avLst/>
          </a:prstGeom>
        </p:spPr>
      </p:pic>
      <p:pic>
        <p:nvPicPr>
          <p:cNvPr id="8" name="Рисунок 7" descr="Podelki-iz-kozhi-3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14281" y="3214686"/>
            <a:ext cx="4243417" cy="3143272"/>
          </a:xfrm>
          <a:prstGeom prst="rect">
            <a:avLst/>
          </a:prstGeom>
        </p:spPr>
      </p:pic>
      <p:pic>
        <p:nvPicPr>
          <p:cNvPr id="9" name="Рисунок 8" descr="3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929190" y="3201038"/>
            <a:ext cx="3837622" cy="310450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00364" y="285728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Сумки.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4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928670"/>
            <a:ext cx="8273641" cy="55007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</TotalTime>
  <Words>176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  Загадывание загадок об обуви.   Чтобы прыгая по лужам, не промокли ножки Надо на ноги надеть новые (сапожки).  Всегда шагаем мы вдвоем Похожие, как братья Мы за обедом под столом А ночью - под кроватью. (ботинки)    Если дождик, мы не тужим — бойко шлепаем по лужам. Будет солнышко сиять — нам под вешалкой стоять. (Сапоги)     </vt:lpstr>
      <vt:lpstr>Дидактическая игра    «Посчитай»  Счет предметов одежды, обуви, деталей: одна юбка, две юбки, три юбки, четыре юбки, пять юбок, т. д.; один карман, два кармана, три кармана, четыре кармана, пять карманов, т.  д.  </vt:lpstr>
      <vt:lpstr>Слайд 18</vt:lpstr>
      <vt:lpstr>Слайд 19</vt:lpstr>
      <vt:lpstr>Дыбина О.В. Ознакомление с предметным и социальным окружением.  Подготовительная к школе группа. Стр.39.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Волкова</dc:creator>
  <cp:lastModifiedBy>user</cp:lastModifiedBy>
  <cp:revision>37</cp:revision>
  <dcterms:created xsi:type="dcterms:W3CDTF">2019-11-30T19:13:14Z</dcterms:created>
  <dcterms:modified xsi:type="dcterms:W3CDTF">2021-01-27T07:19:58Z</dcterms:modified>
</cp:coreProperties>
</file>