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59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фа - столица Башкортостана Памятник Салават Юлаеву, национа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750" y="27321"/>
            <a:ext cx="9326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874" y="2571744"/>
            <a:ext cx="8850126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Малая Родина – Сызрань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Гололобова Н.Ф. 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 «Детский сад № 3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ГБОУ СОШ №30 г.о. Сызрань»</a:t>
            </a:r>
          </a:p>
        </p:txBody>
      </p:sp>
    </p:spTree>
    <p:extLst>
      <p:ext uri="{BB962C8B-B14F-4D97-AF65-F5344CB8AC3E}">
        <p14:creationId xmlns:p14="http://schemas.microsoft.com/office/powerpoint/2010/main" xmlns="" val="21039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ownloads\шщгн\image0433-640x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4058"/>
            <a:ext cx="5520177" cy="367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ownloads\шщгн\1334554647_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50" b="21473"/>
          <a:stretch/>
        </p:blipFill>
        <p:spPr bwMode="auto">
          <a:xfrm>
            <a:off x="3452878" y="1"/>
            <a:ext cx="5691122" cy="319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22429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Вокзалы Сызрани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0688"/>
            <a:ext cx="34528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Речной вокзал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0177" y="5015511"/>
            <a:ext cx="3623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Железнодорожный вокзал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5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ownloads\шщгн\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337" y="0"/>
            <a:ext cx="915333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Выставочный зал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0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667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37" y="0"/>
            <a:ext cx="918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Краеведческий музей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6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ownloads\шщгн\0534194b19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8000" dirty="0" smtClean="0">
                <a:solidFill>
                  <a:srgbClr val="FFFF00"/>
                </a:solidFill>
              </a:rPr>
              <a:t>СВВАУЛ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2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Праздник-фестиваль</a:t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5400" dirty="0" smtClean="0">
                <a:solidFill>
                  <a:srgbClr val="C00000"/>
                </a:solidFill>
              </a:rPr>
              <a:t>«</a:t>
            </a:r>
            <a:r>
              <a:rPr lang="ru-RU" sz="5400" dirty="0" err="1" smtClean="0">
                <a:solidFill>
                  <a:srgbClr val="C00000"/>
                </a:solidFill>
              </a:rPr>
              <a:t>Сызранский</a:t>
            </a:r>
            <a:r>
              <a:rPr lang="ru-RU" sz="5400" dirty="0" smtClean="0">
                <a:solidFill>
                  <a:srgbClr val="C00000"/>
                </a:solidFill>
              </a:rPr>
              <a:t> помидор»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1\Downloads\шщгн\ef19f36dd3a644338037c8963fa56e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" y="1520580"/>
            <a:ext cx="4269935" cy="533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ownloads\шщгн\0_6528e_3d01999a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005"/>
            <a:ext cx="5508104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09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856570"/>
            <a:ext cx="4330824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Футбольный клуб Сызрань 2003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1\Downloads\шщгн\44578946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769" y="548680"/>
            <a:ext cx="3946458" cy="57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61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Уфа - столица Башкортостана Памятник Салават Юлаеву, национа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80" y="0"/>
            <a:ext cx="9326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783" y="422108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Мой любимый город – моя Сызрань!</a:t>
            </a:r>
            <a:endParaRPr lang="ru-RU" sz="6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6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898776" cy="538661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1683 год – год основания 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Сызрани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1\Downloads\get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5000400" cy="524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89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499992" cy="59626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Спасская башня 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Сызранского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Кремля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1\Downloads\1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328539" cy="64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99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шщгн\l_d53a6a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Главная улица Сызрани – улица Советская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7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ownloads\шщгн\403d8d3575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9674" cy="68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4608512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Вечный огонь и монумент Славы героям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7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шщгн\IMG_9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wnloads\шщгн\лор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44000" cy="355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4195" y="2492896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Главная площадь города – площадь имени Ленина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Драматический театр имени </a:t>
            </a:r>
            <a:r>
              <a:rPr lang="ru-RU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А.Н.Толстого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40" y="602128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Городская администрация города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0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wnloads\шщгн\100_2171.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22108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Казанский кафедральный собор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6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шщгн\0_9c0f0_b39c932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41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ownloads\шщгн\90341_8_11749748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95454"/>
            <a:ext cx="4100945" cy="50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Покровитель – Казанская икона Божьей Матери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0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ownloads\шщгн\80569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77"/>
            <a:ext cx="9160590" cy="687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4116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Юго-западный район Сызрани – </a:t>
            </a:r>
            <a:r>
              <a:rPr lang="ru-RU" sz="6000" dirty="0" err="1" smtClean="0">
                <a:solidFill>
                  <a:srgbClr val="C00000"/>
                </a:solidFill>
              </a:rPr>
              <a:t>Монгора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97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Малая Родина – Сызрань</vt:lpstr>
      <vt:lpstr>1683 год – год основания Сызрани</vt:lpstr>
      <vt:lpstr>Спасская башня Сызранского Кремля</vt:lpstr>
      <vt:lpstr>Главная улица Сызрани – улица Советская</vt:lpstr>
      <vt:lpstr>Вечный огонь и монумент Славы героям</vt:lpstr>
      <vt:lpstr>Слайд 6</vt:lpstr>
      <vt:lpstr>Казанский кафедральный собор</vt:lpstr>
      <vt:lpstr>Покровитель – Казанская икона Божьей Матери</vt:lpstr>
      <vt:lpstr>Юго-западный район Сызрани – Монгора</vt:lpstr>
      <vt:lpstr>Вокзалы Сызрани</vt:lpstr>
      <vt:lpstr>Выставочный зал</vt:lpstr>
      <vt:lpstr>Краеведческий музей</vt:lpstr>
      <vt:lpstr>СВВАУЛ</vt:lpstr>
      <vt:lpstr>Праздник-фестиваль «Сызранский помидор»</vt:lpstr>
      <vt:lpstr>Футбольный клуб Сызрань 2003</vt:lpstr>
      <vt:lpstr>Мой любимый город – моя Сызрань!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Nata</cp:lastModifiedBy>
  <cp:revision>24</cp:revision>
  <dcterms:created xsi:type="dcterms:W3CDTF">2014-08-26T19:23:20Z</dcterms:created>
  <dcterms:modified xsi:type="dcterms:W3CDTF">2023-03-21T11:39:24Z</dcterms:modified>
</cp:coreProperties>
</file>