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9" r:id="rId5"/>
    <p:sldId id="263" r:id="rId6"/>
    <p:sldId id="262" r:id="rId7"/>
    <p:sldId id="265" r:id="rId8"/>
    <p:sldId id="258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88F2-E023-47DD-8ACB-E6FA52F589A7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7014-5C35-4D3A-AB9B-2A56EB2BF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88F2-E023-47DD-8ACB-E6FA52F589A7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7014-5C35-4D3A-AB9B-2A56EB2BF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88F2-E023-47DD-8ACB-E6FA52F589A7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7014-5C35-4D3A-AB9B-2A56EB2BF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88F2-E023-47DD-8ACB-E6FA52F589A7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7014-5C35-4D3A-AB9B-2A56EB2BF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88F2-E023-47DD-8ACB-E6FA52F589A7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7014-5C35-4D3A-AB9B-2A56EB2BF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88F2-E023-47DD-8ACB-E6FA52F589A7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7014-5C35-4D3A-AB9B-2A56EB2BF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88F2-E023-47DD-8ACB-E6FA52F589A7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7014-5C35-4D3A-AB9B-2A56EB2BF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88F2-E023-47DD-8ACB-E6FA52F589A7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7014-5C35-4D3A-AB9B-2A56EB2BF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88F2-E023-47DD-8ACB-E6FA52F589A7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7014-5C35-4D3A-AB9B-2A56EB2BF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88F2-E023-47DD-8ACB-E6FA52F589A7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7014-5C35-4D3A-AB9B-2A56EB2BF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88F2-E023-47DD-8ACB-E6FA52F589A7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7014-5C35-4D3A-AB9B-2A56EB2BF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288F2-E023-47DD-8ACB-E6FA52F589A7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B7014-5C35-4D3A-AB9B-2A56EB2BF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gamerwall.pro/uploads/posts/2022-03/1648093949_15-gamerwall-pro-p-foni-detskie-dlya-detskogo-sada-krasivie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35729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Игры и пособия по развитию</a:t>
            </a:r>
            <a:br>
              <a:rPr lang="ru-RU" dirty="0"/>
            </a:br>
            <a:r>
              <a:rPr lang="ru-RU" dirty="0"/>
              <a:t>эмоциональной сферы детей.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643446"/>
            <a:ext cx="4214842" cy="1466848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СП «Детский сад №3 ГБОУ СОШ №30» г.о. Сызрань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Гололобова Н.Ф.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 l="7305" t="19196" b="38298"/>
          <a:stretch>
            <a:fillRect/>
          </a:stretch>
        </p:blipFill>
        <p:spPr bwMode="auto">
          <a:xfrm>
            <a:off x="1571604" y="3000372"/>
            <a:ext cx="271937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https://gamerwall.pro/uploads/posts/2022-03/1648093949_15-gamerwall-pro-p-foni-detskie-dlya-detskogo-sada-krasivie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3108" y="2143116"/>
            <a:ext cx="50720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внимание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s://avatars.mds.yandex.net/i?id=a387c32452735694f5b1f27bdd9de1d0c72bf3d0-6962773-images-thumbs&amp;n=13"/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16782"/>
          <a:stretch>
            <a:fillRect/>
          </a:stretch>
        </p:blipFill>
        <p:spPr bwMode="auto">
          <a:xfrm rot="1964279">
            <a:off x="596768" y="2849370"/>
            <a:ext cx="2936536" cy="179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i?id=99c09cb26aad04d403c1cc86fa6ea3b7cc77d479-4385982-images-thumbs&amp;n=13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57293">
            <a:off x="6378987" y="2582780"/>
            <a:ext cx="1836924" cy="24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https://gamerwall.pro/uploads/posts/2022-03/1648093949_15-gamerwall-pro-p-foni-detskie-dlya-detskogo-sada-krasivie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Дидактическая игра «Эмоции»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Занятие полезно для дошкольников и младших школьников. Оно подходит и для индивидуальной, и для групповой работы в детсаду, может использоваться при домашнем обучении.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Цель дидактической игры «Эмоции» – обучение умению проявлять и различать человеческие чувства, правильно на них реагировать.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знакомство с разными человеческими чувствами;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обучение способности узнавать определенные положительные и отрицательные эмоции;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способности по мимике, жестам, интонациям определять эмоциональное состояние человека;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социализация, развитие коммуникабельности, отзывчивости, дружественности;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улучшение концентрации внимания, пространственной ориентации;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логического и творческого мышления, речевых навыков, умения строить диалог и монолог;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улучшение моторики пальцев рук.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дидактической игры «Эмоции» для детей необходимо вырезать бумажные заготовки: два изображения головы (мальчика и девочки) без частей лица. Набор частей лица, изображающих разные чувства, нужно сделать отдельно.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https://gamerwall.pro/uploads/posts/2022-03/1648093949_15-gamerwall-pro-p-foni-detskie-dlya-detskogo-sada-krasivie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Ход занятия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Существуют несколько вариантов дидактической игры «Эмоции» для дошкольников. Для простого занятия педагог раскладывает картинки на столе. Дети подбирают для изображенных мальчика и девочки разные губы, носы, глаза, пока не получится определенное эмоциональное состояние. Участники объясняют, какую эмоцию им удалось изобразить, показывают ее на своем лице (при желании дополняют жестами, фразами).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Игру можно провести для пары участников. Дети изображают на бумажных лицах определенные чувства, затем придумывают диалог от созданных персонажей, воспроизводят его с соответствующими жестами и интонацией.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младших дошкольников подойдет простая игра «Угадай эмоцию». Каждый из участников по очереди изображает определенное эмоциональное состояние: веселье, грусть, скуку, злость, недовольство, обиду, страх, любопытство, усталость, растерянность, любовь и прочие. Другие игроки должны догадаться, что за чувство пытается изобразить их приятель, назвать его.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https://gamerwall.pro/uploads/posts/2022-03/1648093949_15-gamerwall-pro-p-foni-detskie-dlya-detskogo-sada-krasivie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57224" y="1214422"/>
            <a:ext cx="721520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«Эмоции» – увлекательная игра для эмоционального развития дошкольников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Эмоции играют важную роль в жизни детей: помогают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воспринимать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действительность и реагировать на неё. Проявляясь в поведении, они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информируют взрослого о том, что ребенку нравится, сердит или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огорчает он.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Мной изготовлены несколько пособий, с помощью которых мы можем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помочь ребенку справиться с негативными эмоциями, страхом, снизить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излишнюю эмоциональную возбудимость 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s://gamerwall.pro/uploads/posts/2022-03/1648093949_15-gamerwall-pro-p-foni-detskie-dlya-detskogo-sada-krasivie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s://akademiarechi.ru/wp-content/uploads/2020/09/11-7-e160148116694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799346">
            <a:off x="548634" y="642521"/>
            <a:ext cx="4032508" cy="275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akademiarechi.ru/wp-content/uploads/2020/09/12-7-e160148118185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0776318">
            <a:off x="3986879" y="2647662"/>
            <a:ext cx="4426170" cy="284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s://gamerwall.pro/uploads/posts/2022-03/1648093949_15-gamerwall-pro-p-foni-detskie-dlya-detskogo-sada-krasivie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s://akademiarechi.ru/wp-content/uploads/2020/09/15-3-e160148120421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407085">
            <a:off x="752973" y="949376"/>
            <a:ext cx="3756031" cy="289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kademiarechi.ru/wp-content/uploads/2020/09/13-3.jpg"/>
          <p:cNvPicPr/>
          <p:nvPr/>
        </p:nvPicPr>
        <p:blipFill>
          <a:blip r:embed="rId4"/>
          <a:srcRect l="8133" r="11666"/>
          <a:stretch>
            <a:fillRect/>
          </a:stretch>
        </p:blipFill>
        <p:spPr bwMode="auto">
          <a:xfrm rot="20452462">
            <a:off x="3633879" y="2985565"/>
            <a:ext cx="3929090" cy="306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https://gamerwall.pro/uploads/posts/2022-03/1648093949_15-gamerwall-pro-p-foni-detskie-dlya-detskogo-sada-krasivie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14348" y="500042"/>
            <a:ext cx="764386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убик изготовлен из картона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 грани которого картинка с определенной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эмоцией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Кубик имеет  шестигранную форму.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Существует несколько вариантов этой игры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 вариант: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Один ребенок кидает кубик и изображает в жестах и мимике выпавшую на кубике эмоцию, а остальные участники угадывают ее, затем картинка на кубике показывается остальным.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Второй вариант: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Педагог первым бросает кубик – дети изображают выпавшую эмоцию. Кто выразительнее всех изображает, тот бросает кубик следующим.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Третий вариант: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Дети сидят в кругу. Педагог бросает кубик первому ребёнку со словами: "Привет, почему ты такой?" Ребёнок ловит кубик и называет попавшееся ему изображение. При желании ребёнок придумывает причину настроения, изображённого на попавшейся картинке.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Четвертый вариант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Вспоминаем, кто из сказочных героев переживал подобные чувства и в какой ситуации: можно обсуждать разные сказки, а можно одну. Например, когда Буратино был сердитым? удивленным? радостным? спокойным? грустным? Почему он радовался/грустил/сердился и т.д.?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Пятый вариант: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Начинаем придумывать сказку о персонаже. Бросаем кубик. В соответствии с выпавшей эмоцией продолжаем сюжет (герой удивился — чему). Дальше бросаем кубик. Герой обрадовался — чему? что произошло в нашей истории?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Шестой вариант: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подбираем ряд слов, близких по значению к выпавшей эмоции. И придумываем с ними предложения. Это задание для детей с 6 лет. Например: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Загрустил - был печальным — голову повесил — нос повесил. Что означают эти слова и выражения? — Удивился — поразился — изумился — вытаращил глаза — рот открыл от удивления…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Седьмой вариант: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Вспоминаем и рассказываем ситуации из своей жизни, когда испытывали те же эмоции, что выпали на кубике.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Большое спасибо за внимание!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 творческих успехов!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https://gamerwall.pro/uploads/posts/2022-03/1648093949_15-gamerwall-pro-p-foni-detskie-dlya-detskogo-sada-krasivie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85728"/>
            <a:ext cx="3543296" cy="498317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Дидактическая игра «Эмоции» Цель: понимания ребенком мимических выражений лиц, умению самостоятельно контролировать выражение своего лица, найти противоположную эмоцию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428604"/>
            <a:ext cx="4038600" cy="45259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 «Собери эмоцию» Цель: Развитие эмоциональной сферы ребенка, наблюдательности при выражении эмоций, умение соотносить выражение бровей, глаз и выражение рта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214686"/>
            <a:ext cx="2143140" cy="342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l="9740" t="6856" r="5031" b="19102"/>
          <a:stretch>
            <a:fillRect/>
          </a:stretch>
        </p:blipFill>
        <p:spPr bwMode="auto">
          <a:xfrm>
            <a:off x="5500694" y="2500306"/>
            <a:ext cx="250033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https://i.pinimg.com/originals/da/25/31/da2531b7b551768fddb140a0fe055f66.jpg"/>
          <p:cNvPicPr>
            <a:picLocks noChangeAspect="1" noChangeArrowheads="1"/>
          </p:cNvPicPr>
          <p:nvPr/>
        </p:nvPicPr>
        <p:blipFill>
          <a:blip r:embed="rId5" cstate="print"/>
          <a:srcRect r="7937" b="7580"/>
          <a:stretch>
            <a:fillRect/>
          </a:stretch>
        </p:blipFill>
        <p:spPr bwMode="auto">
          <a:xfrm>
            <a:off x="3286116" y="3786190"/>
            <a:ext cx="2224410" cy="1578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https://gamerwall.pro/uploads/posts/2022-03/1648093949_15-gamerwall-pro-p-foni-detskie-dlya-detskogo-sada-krasivie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357167"/>
            <a:ext cx="4429156" cy="4286280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Игра «Конструктор настроения» Цель: познакомить детей с эмоциями, научить наблюдательности при выражении эмоций, умению соотносить выражение бровей, глаз, рта, способствовать развитию мелкой моторики рук.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500042"/>
            <a:ext cx="4038600" cy="45259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 «Собери эмоцию» 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сплочение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выработка положительного настроя и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эмоций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143248"/>
            <a:ext cx="1857388" cy="32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7692" t="12994"/>
          <a:stretch>
            <a:fillRect/>
          </a:stretch>
        </p:blipFill>
        <p:spPr bwMode="auto">
          <a:xfrm>
            <a:off x="2428860" y="3429000"/>
            <a:ext cx="1714511" cy="286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/>
          <p:nvPr/>
        </p:nvPicPr>
        <p:blipFill>
          <a:blip r:embed="rId5" cstate="print"/>
          <a:srcRect l="10262" t="2849" r="7643"/>
          <a:stretch>
            <a:fillRect/>
          </a:stretch>
        </p:blipFill>
        <p:spPr bwMode="auto">
          <a:xfrm>
            <a:off x="4786314" y="2071678"/>
            <a:ext cx="3046212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4214818"/>
            <a:ext cx="3332164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359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Игры и пособия по развитию эмоциональной сферы детей. </vt:lpstr>
      <vt:lpstr>Дидактическая игра «Эмоции»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и пособия по развитию эмоциональной сферы детей.</dc:title>
  <dc:creator>Пользователь Windows</dc:creator>
  <cp:lastModifiedBy>Пользователь Windows</cp:lastModifiedBy>
  <cp:revision>9</cp:revision>
  <dcterms:created xsi:type="dcterms:W3CDTF">2023-01-30T16:09:30Z</dcterms:created>
  <dcterms:modified xsi:type="dcterms:W3CDTF">2023-01-30T17:33:48Z</dcterms:modified>
</cp:coreProperties>
</file>