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60" r:id="rId10"/>
    <p:sldId id="272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10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5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6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65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2856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02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433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74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2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60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33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49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99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2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96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65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6789-B60C-43BF-8071-62FF8B1148F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6760DC-DF45-42BD-9CA0-F8A2F1D7A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2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89088" y="2014538"/>
            <a:ext cx="10602912" cy="1284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обозначающие действия предметов.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подготовительной логопедической группы)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5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593124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«Различай действия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Покажи,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где …)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93124"/>
            <a:ext cx="8915400" cy="531809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http://4.bp.blogspot.com/-Ocd9890wp4o/UJRVBrbMr0I/AAAAAAAAAlY/-ffSS2N1IaM/s1600/1,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8" t="4453" r="8229" b="2558"/>
          <a:stretch/>
        </p:blipFill>
        <p:spPr bwMode="auto">
          <a:xfrm>
            <a:off x="1754659" y="593124"/>
            <a:ext cx="9971903" cy="61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82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449" y="0"/>
            <a:ext cx="9861163" cy="11368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 говорят – о мальчике или о девочке?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fsd.videouroki.net/html/2017/09/29/v_59ce5816514dc/99695106_1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58"/>
          <a:stretch/>
        </p:blipFill>
        <p:spPr bwMode="auto">
          <a:xfrm>
            <a:off x="1643449" y="715477"/>
            <a:ext cx="10548551" cy="614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74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519" y="123569"/>
            <a:ext cx="10181967" cy="77847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«Различай действия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(Что делает? Что делают?)</a:t>
            </a:r>
            <a:endParaRPr lang="ru-RU" dirty="0"/>
          </a:p>
        </p:txBody>
      </p:sp>
      <p:pic>
        <p:nvPicPr>
          <p:cNvPr id="8194" name="Picture 2" descr="https://akademiarechi.ru/wp-content/uploads/2019/11/kartinki-s-deistviyami4-1024x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353" y="3768154"/>
            <a:ext cx="4303652" cy="308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utismpobedim.ru/wp-content/uploads/2017/12/19399950_10209113016008031_1998344764423612413_n-e151224676485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519" y="698323"/>
            <a:ext cx="4275438" cy="30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utismpobedim.ru/wp-content/uploads/2017/12/19510281_10209113018448092_4688051914013292374_n-e15122470707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908" y="3768155"/>
            <a:ext cx="4302199" cy="308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autismpobedim.ru/wp-content/uploads/2017/12/19429727_10209113016768050_6087800670350127118_n-e15122469402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076" y="698323"/>
            <a:ext cx="4283865" cy="30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45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735" y="0"/>
            <a:ext cx="9885877" cy="642551"/>
          </a:xfrm>
        </p:spPr>
        <p:txBody>
          <a:bodyPr/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«Различай действия» (Что делает? Что делают?)</a:t>
            </a:r>
            <a:endParaRPr lang="ru-RU" dirty="0"/>
          </a:p>
        </p:txBody>
      </p:sp>
      <p:pic>
        <p:nvPicPr>
          <p:cNvPr id="9218" name="Picture 2" descr="http://autismpobedim.ru/wp-content/uploads/2017/12/19424510_10209113018128084_1906722983832630220_n-e15122469226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79" y="1482810"/>
            <a:ext cx="5839417" cy="419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utismpobedim.ru/wp-content/uploads/2017/12/19399586_10209113013767975_7115246129672390261_n-e1512246692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355" y="1463261"/>
            <a:ext cx="5866645" cy="42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9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59492"/>
            <a:ext cx="8911687" cy="10997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  <a:br>
              <a:rPr lang="ru-RU" sz="67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89212" y="1631092"/>
            <a:ext cx="8915400" cy="48932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Слова обозначающие действия </a:t>
            </a: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предметов</a:t>
            </a: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отвечают на вопросы –</a:t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делать?</a:t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делает?</a:t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делал?</a:t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будет делать?</a:t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сделал?</a:t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сделает?</a:t>
            </a:r>
            <a:b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21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60638"/>
            <a:ext cx="8911687" cy="988540"/>
          </a:xfrm>
        </p:spPr>
        <p:txBody>
          <a:bodyPr>
            <a:no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скороговорку.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Шьёт ежатам ёжик шестьдесят шесть сапожек.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4240" y="1118886"/>
            <a:ext cx="8915400" cy="461376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звуки в скороговорке встречаются чаще всего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Ж)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можно сказать об этих звуках?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(Звуки согласные, всегда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твёрдые.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 –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звонкий, Ш-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глухой)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ком говорится в скороговорке?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(Говориться о ёжике. Это слово предмет)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делает ёжик?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(Ёжик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шьёт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сапожки)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Слово действие – шьёт.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42" name="Picture 2" descr="https://ds02.infourok.ru/uploads/ex/1191/000666a8-16930b26/640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05" t="22973" r="5863" b="34055"/>
          <a:stretch/>
        </p:blipFill>
        <p:spPr bwMode="auto">
          <a:xfrm>
            <a:off x="8093676" y="3121708"/>
            <a:ext cx="3225113" cy="32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2.infourok.ru/uploads/ex/1191/000666a8-16930b26/640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2" t="48527" r="44376" b="21474"/>
          <a:stretch/>
        </p:blipFill>
        <p:spPr bwMode="auto">
          <a:xfrm>
            <a:off x="2187145" y="4201298"/>
            <a:ext cx="5113428" cy="221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18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7385"/>
            <a:ext cx="8911687" cy="59809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"Кто как кричит"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524" y="733258"/>
            <a:ext cx="9997088" cy="6124741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Собака (что делает?)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(лает),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лошадь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(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ржёт),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медведь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(рычит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корова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(что делает?)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(мычит),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воробей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(чирикает),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(мяукает),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(крякает).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266" name="Picture 2" descr="https://www.belanta.vet/vet-blog/wp-content/uploads/2019/0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8627" y="240075"/>
            <a:ext cx="2215230" cy="14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bs.twimg.com/media/ED4BjOvXoAAiFYs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644" y="451129"/>
            <a:ext cx="1994247" cy="16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vatars.mds.yandex.net/get-pdb/1911901/17b21250-5ff4-4341-a590-ac2a189aac2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2397" y="1799852"/>
            <a:ext cx="2215230" cy="17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static8.depositphotos.com/1171712/842/i/950/depositphotos_8425247-stock-photo-the-cow-mo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362" y="2278693"/>
            <a:ext cx="2291063" cy="15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i.ytimg.com/vi/MvAYrHj0fB4/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9" r="11857"/>
          <a:stretch/>
        </p:blipFill>
        <p:spPr bwMode="auto">
          <a:xfrm>
            <a:off x="9630914" y="3807226"/>
            <a:ext cx="2150076" cy="13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kotello.ru/wp-content/uploads/2015/10/koshachii-zhesty-kotello.ru-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256" y="3960568"/>
            <a:ext cx="2375204" cy="148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s3.nat-geo.ru/original_images/2019/11/21/28097e7df6824439b931125c2ec1fc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8174" y="5323261"/>
            <a:ext cx="2118068" cy="14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65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741405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как передвигается"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1438" y="968115"/>
            <a:ext cx="10143174" cy="35138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Змея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(что делает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?)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ползет),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ворона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летает),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заяц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прыгает),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лягушка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скачет),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бегает, ходит).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2290" name="Picture 2" descr="https://avatars.mds.yandex.net/get-pdb/2362063/ec27b35c-e0ec-462f-a3df-0bb5f0846615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629" y="1025482"/>
            <a:ext cx="2750022" cy="18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2.fotokto.ru/photo/full/359/3593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9028" y="1025482"/>
            <a:ext cx="2750022" cy="18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fsd.kopilkaurokov.ru/uploads/user_file_56e30682376ae/priedmietnyie-kartinki-k-ghrafichieskim-diktantam-po-fakul-tativnomu-kursu-v-1-klassie_19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56" b="20335"/>
          <a:stretch/>
        </p:blipFill>
        <p:spPr bwMode="auto">
          <a:xfrm>
            <a:off x="5673757" y="3888859"/>
            <a:ext cx="2750022" cy="20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bigpicture.ru/wp-content/uploads/2012/03/4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9028" y="3888859"/>
            <a:ext cx="3054482" cy="20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www.tapeciarnia.pl/tapety/normalne/190949_rudy_kot_la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179" y="4908292"/>
            <a:ext cx="2554068" cy="191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5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605" y="0"/>
            <a:ext cx="10700952" cy="531341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Пальчиковая гимнастика «Пять телят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(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Пальцы сжаты в 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кулак)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9307" y="531341"/>
            <a:ext cx="10490887" cy="619073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теленок пьет молоко, (Разгибаем синхронно большой палец обеих рук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теленок ушел далеко. (Разгибаем синхронно указательный палец обеих рук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теленок травку жует. (Разгибаем синхронно средний палец обеих рук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теленок копытцами бьет. (Разгибаем синхронно безымянный палец обеих рук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теленок мычит: -Почему (Разгибаем синхронно мизинец обеих рук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разошлись? Скучно мне одному!(Собираем пальцы вместе в щепотку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Беседа.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было телят?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(Было пять телят)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Вспомним, какие действия совершали телята.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делал первый теленок?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(Первый теленок пил.)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делал второй теленок?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(Второй теленок ушел.)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делал третий теленок?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(Третий теленок жевал.)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делал четвертый теленок?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(Четвертый теленок бил.)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делал пятый теленок?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(Пятый теленок мычал.)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3314" name="Picture 2" descr="https://pbs.twimg.com/media/Daj_yVFVAAACBH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6771501" y="3006066"/>
            <a:ext cx="5117113" cy="37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74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735" y="0"/>
            <a:ext cx="10466173" cy="112446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Назвать профессию,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подобрать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 действия к словам предметам.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8735" y="1124465"/>
            <a:ext cx="3645243" cy="245899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Пекарь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?)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печет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Врач (что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лечит.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Певец (что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поёт.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Продавец (что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продает.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Маляр (что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красит.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Портниха (что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шьет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4338" name="Picture 2" descr="https://www.vladtime.ru/uploads/posts/2017-07/1501516168_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957" y="1124465"/>
            <a:ext cx="2105711" cy="18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cdn.vashgorod.ru/uploads/images/news/7e3cd81506680622870812336cef96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3602" y="1124465"/>
            <a:ext cx="2763746" cy="18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t4.depositphotos.com/1003713/26392/i/950/depositphotos_263920166-stock-photo-young-bearded-man-in-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802" y="3635844"/>
            <a:ext cx="2551671" cy="20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www.cayzu.com/wp-content/uploads/bakery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011" y="3635844"/>
            <a:ext cx="4979773" cy="21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900igr.net/up/datai/145306/0022-056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36" y="3635844"/>
            <a:ext cx="2093354" cy="27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kladraz.ru/images/photos/6bdfab75ce2f3cff9102a678330c666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473" y="3579201"/>
            <a:ext cx="2027442" cy="286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6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23568"/>
            <a:ext cx="8911687" cy="679621"/>
          </a:xfrm>
        </p:spPr>
        <p:txBody>
          <a:bodyPr/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«Доскажи словечко»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881" y="803189"/>
            <a:ext cx="10293178" cy="59683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Лиса ловит мышонка. Мышонок от лисы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(убегает, прыгает, бежит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Собака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лает на кота. Кот от собаки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 делает?)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(бежит, удирает, мяукает)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5362" name="Picture 2" descr="http://www.artlib.ru/objects/gallery_168/artlib_gallery-84479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214" y="1204050"/>
            <a:ext cx="3687548" cy="241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animalsprotectiontribune.ru/87098709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214" y="4164226"/>
            <a:ext cx="3687548" cy="23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1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"/>
            <a:ext cx="8911687" cy="61783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«Различай действия»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pdb/2798141/3176eaa1-99ce-49b4-99ef-f6616356165d/s1200?webp=fals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17" t="8249" r="17436" b="11892"/>
          <a:stretch/>
        </p:blipFill>
        <p:spPr bwMode="auto">
          <a:xfrm>
            <a:off x="2407572" y="617839"/>
            <a:ext cx="9122589" cy="62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89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384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Слова, обозначающие действия предметов. (для детей подготовительной логопедической группы)</vt:lpstr>
      <vt:lpstr>Запомните!   </vt:lpstr>
      <vt:lpstr>Повторить скороговорку. Шьёт ежатам ёжик шестьдесят шесть сапожек. </vt:lpstr>
      <vt:lpstr>Игра "Кто как кричит" </vt:lpstr>
      <vt:lpstr>Игра "Кто как передвигается" </vt:lpstr>
      <vt:lpstr>Пальчиковая гимнастика «Пять телят» (Пальцы сжаты в кулак)</vt:lpstr>
      <vt:lpstr>Назвать профессию,  подобрать слова действия к словам предметам. </vt:lpstr>
      <vt:lpstr>Игра «Доскажи словечко»</vt:lpstr>
      <vt:lpstr>«Различай действия»</vt:lpstr>
      <vt:lpstr>«Различай действия» (Покажи, где …)</vt:lpstr>
      <vt:lpstr>О ком говорят – о мальчике или о девочке?</vt:lpstr>
      <vt:lpstr>«Различай действия» (Что делает? Что делают?)</vt:lpstr>
      <vt:lpstr>«Различай действия» (Что делает? Что делают?)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 – действия. (для детей подготовительной логопедической группы)</dc:title>
  <dc:creator>DASHA</dc:creator>
  <cp:lastModifiedBy>user</cp:lastModifiedBy>
  <cp:revision>15</cp:revision>
  <dcterms:created xsi:type="dcterms:W3CDTF">2020-05-15T05:36:59Z</dcterms:created>
  <dcterms:modified xsi:type="dcterms:W3CDTF">2021-01-27T11:25:04Z</dcterms:modified>
</cp:coreProperties>
</file>