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Какие бывают железнодорожные мосты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692696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пешеходные мосты </a:t>
            </a:r>
            <a:endParaRPr lang="ru-RU" dirty="0"/>
          </a:p>
        </p:txBody>
      </p:sp>
      <p:pic>
        <p:nvPicPr>
          <p:cNvPr id="9219" name="Picture 3" descr="C:\Users\Пользователь\Desktop\fjxr26bgxdwgokggwsc-e160259672834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19672" y="1844824"/>
            <a:ext cx="6545389" cy="43679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>
            <a:normAutofit/>
          </a:bodyPr>
          <a:lstStyle/>
          <a:p>
            <a:r>
              <a:rPr lang="ru-RU" dirty="0" smtClean="0"/>
              <a:t>пешеходный мост с эскалатором</a:t>
            </a:r>
            <a:endParaRPr lang="ru-RU" dirty="0"/>
          </a:p>
        </p:txBody>
      </p:sp>
      <p:pic>
        <p:nvPicPr>
          <p:cNvPr id="8194" name="Picture 2" descr="C:\Users\Пользователь\Desktop\9X_Drjp9Pr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1331640" y="2060848"/>
            <a:ext cx="6527321" cy="4324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Проблема  </a:t>
            </a:r>
            <a:r>
              <a:rPr lang="ru-RU" sz="2400" b="1" dirty="0" err="1" smtClean="0"/>
              <a:t>сызранского</a:t>
            </a:r>
            <a:r>
              <a:rPr lang="ru-RU" sz="2400" b="1" dirty="0" smtClean="0"/>
              <a:t> пешеходного моста</a:t>
            </a:r>
            <a:endParaRPr lang="ru-RU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71600" y="1556792"/>
            <a:ext cx="6982477" cy="4688647"/>
          </a:xfrm>
          <a:prstGeom prst="rect">
            <a:avLst/>
          </a:prstGeom>
          <a:noFill/>
          <a:ln w="28575">
            <a:solidFill>
              <a:srgbClr val="548DD4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908720"/>
            <a:ext cx="8229600" cy="10668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Обычный пешеходный  мост</a:t>
            </a:r>
            <a:endParaRPr lang="ru-RU" sz="3600" b="1" dirty="0"/>
          </a:p>
        </p:txBody>
      </p:sp>
      <p:pic>
        <p:nvPicPr>
          <p:cNvPr id="1026" name="Picture 2" descr="C:\Users\Пользователь\Desktop\42_bi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1619672" y="2060848"/>
            <a:ext cx="5765800" cy="4324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Какие бывают пешеходные мосты</a:t>
            </a:r>
            <a:endParaRPr lang="ru-RU" sz="3200" b="1" dirty="0"/>
          </a:p>
        </p:txBody>
      </p:sp>
      <p:pic>
        <p:nvPicPr>
          <p:cNvPr id="3074" name="Picture 2" descr="C:\Users\Пользователь\Desktop\1532333797_pervoru-79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11064" y="1556792"/>
            <a:ext cx="6845312" cy="45617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773832"/>
          </a:xfrm>
        </p:spPr>
        <p:txBody>
          <a:bodyPr>
            <a:normAutofit/>
          </a:bodyPr>
          <a:lstStyle/>
          <a:p>
            <a:r>
              <a:rPr lang="ru-RU" dirty="0" smtClean="0"/>
              <a:t>Какие бывают пешеходные мосты</a:t>
            </a:r>
            <a:endParaRPr lang="ru-RU" dirty="0"/>
          </a:p>
        </p:txBody>
      </p:sp>
      <p:pic>
        <p:nvPicPr>
          <p:cNvPr id="4098" name="Picture 2" descr="C:\Users\Пользователь\Desktop\11cb48d9ec8749f2b45a7d9b929c6b5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1259632" y="1700808"/>
            <a:ext cx="6590803" cy="49431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066800"/>
          </a:xfrm>
        </p:spPr>
        <p:txBody>
          <a:bodyPr>
            <a:normAutofit/>
          </a:bodyPr>
          <a:lstStyle/>
          <a:p>
            <a:r>
              <a:rPr lang="ru-RU" dirty="0" smtClean="0"/>
              <a:t>Какие бывают пешеходные мосты</a:t>
            </a:r>
            <a:endParaRPr lang="ru-RU" dirty="0"/>
          </a:p>
        </p:txBody>
      </p:sp>
      <p:pic>
        <p:nvPicPr>
          <p:cNvPr id="5122" name="Picture 2" descr="C:\Users\Пользователь\Desktop\2-bilimbai_most_obshchii_plan1.png__1024x768_q85_subsampling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19672" y="1664804"/>
            <a:ext cx="6113653" cy="4585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/>
          </a:bodyPr>
          <a:lstStyle/>
          <a:p>
            <a:r>
              <a:rPr lang="ru-RU" dirty="0" smtClean="0"/>
              <a:t>Какие бывают пешеходные мосты</a:t>
            </a:r>
            <a:endParaRPr lang="ru-RU" dirty="0"/>
          </a:p>
        </p:txBody>
      </p:sp>
      <p:pic>
        <p:nvPicPr>
          <p:cNvPr id="6146" name="Picture 2" descr="C:\Users\Пользователь\Desktop\DSC_383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03648" y="1853525"/>
            <a:ext cx="7267593" cy="4652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>
            <a:normAutofit/>
          </a:bodyPr>
          <a:lstStyle/>
          <a:p>
            <a:r>
              <a:rPr lang="ru-RU" dirty="0" smtClean="0"/>
              <a:t>Какие бывают пешеходные мосты</a:t>
            </a:r>
            <a:endParaRPr lang="ru-RU" dirty="0"/>
          </a:p>
        </p:txBody>
      </p:sp>
      <p:pic>
        <p:nvPicPr>
          <p:cNvPr id="7170" name="Picture 2" descr="C:\Users\Пользователь\Desktop\DSC_38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43608" y="1916832"/>
            <a:ext cx="6990444" cy="4473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пешеходные мосты </a:t>
            </a:r>
            <a:endParaRPr lang="ru-RU" dirty="0"/>
          </a:p>
        </p:txBody>
      </p:sp>
      <p:pic>
        <p:nvPicPr>
          <p:cNvPr id="9218" name="Picture 2" descr="C:\Users\Пользователь\Desktop\bb419835062162686540da1a39c421bd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728133" y="2249488"/>
            <a:ext cx="7687734" cy="4324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</TotalTime>
  <Words>39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Городская</vt:lpstr>
      <vt:lpstr>Какие бывают железнодорожные мосты</vt:lpstr>
      <vt:lpstr>Проблема  сызранского пешеходного моста</vt:lpstr>
      <vt:lpstr>Обычный пешеходный  мост</vt:lpstr>
      <vt:lpstr>Какие бывают пешеходные мосты</vt:lpstr>
      <vt:lpstr>Какие бывают пешеходные мосты</vt:lpstr>
      <vt:lpstr>Какие бывают пешеходные мосты</vt:lpstr>
      <vt:lpstr>Какие бывают пешеходные мосты</vt:lpstr>
      <vt:lpstr>Какие бывают пешеходные мосты</vt:lpstr>
      <vt:lpstr>пешеходные мосты </vt:lpstr>
      <vt:lpstr>пешеходные мосты </vt:lpstr>
      <vt:lpstr>пешеходный мост с эскалатором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Какие бывают железнодорожные мосты</dc:title>
  <dc:creator>Пользователь</dc:creator>
  <cp:lastModifiedBy>user</cp:lastModifiedBy>
  <cp:revision>5</cp:revision>
  <dcterms:created xsi:type="dcterms:W3CDTF">2023-01-25T11:09:17Z</dcterms:created>
  <dcterms:modified xsi:type="dcterms:W3CDTF">2023-03-30T10:12:09Z</dcterms:modified>
</cp:coreProperties>
</file>