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CB8B25-240C-4AC1-9DC4-B244015DD4D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31566086-2A33-4AEB-8267-75A59C7AD22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zh-CN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Служба движения</a:t>
          </a:r>
          <a:endParaRPr kumimoji="0" lang="ru-RU" altLang="zh-CN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D2E0DB40-2E9A-48A0-A0F8-3089E42909E5}" type="parTrans" cxnId="{DD04F7A3-8F32-470E-BDC1-EDC2F1C974F8}">
      <dgm:prSet/>
      <dgm:spPr/>
      <dgm:t>
        <a:bodyPr/>
        <a:lstStyle/>
        <a:p>
          <a:endParaRPr lang="ru-RU"/>
        </a:p>
      </dgm:t>
    </dgm:pt>
    <dgm:pt modelId="{0FEC199C-6370-4F79-905B-B2DC47DC9206}" type="sibTrans" cxnId="{DD04F7A3-8F32-470E-BDC1-EDC2F1C974F8}">
      <dgm:prSet/>
      <dgm:spPr/>
      <dgm:t>
        <a:bodyPr/>
        <a:lstStyle/>
        <a:p>
          <a:endParaRPr lang="ru-RU"/>
        </a:p>
      </dgm:t>
    </dgm:pt>
    <dgm:pt modelId="{B8FACAE5-9E8F-4D23-80BA-486B786FD32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zh-CN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служба СЦБ (сигналы и блокировка пути)</a:t>
          </a:r>
          <a:endParaRPr kumimoji="0" lang="ru-RU" altLang="zh-CN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9D4F1C23-ABC4-4BB1-ADC6-356630F91615}" type="parTrans" cxnId="{9FB929D2-7D73-4488-A5AD-E3B4E60C492C}">
      <dgm:prSet/>
      <dgm:spPr/>
      <dgm:t>
        <a:bodyPr/>
        <a:lstStyle/>
        <a:p>
          <a:endParaRPr lang="ru-RU"/>
        </a:p>
      </dgm:t>
    </dgm:pt>
    <dgm:pt modelId="{BBB3F365-BE9F-4514-8826-0F1343394458}" type="sibTrans" cxnId="{9FB929D2-7D73-4488-A5AD-E3B4E60C492C}">
      <dgm:prSet/>
      <dgm:spPr/>
      <dgm:t>
        <a:bodyPr/>
        <a:lstStyle/>
        <a:p>
          <a:endParaRPr lang="ru-RU"/>
        </a:p>
      </dgm:t>
    </dgm:pt>
    <dgm:pt modelId="{15B9A574-1971-4134-88E5-66D456620DF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zh-CN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Служба электроснабжения</a:t>
          </a:r>
          <a:endParaRPr kumimoji="0" lang="ru-RU" altLang="zh-CN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6918147C-073B-4184-B04F-8367BABA6C76}" type="parTrans" cxnId="{2ACA228D-CC3B-4950-BB21-5619699E6931}">
      <dgm:prSet/>
      <dgm:spPr/>
      <dgm:t>
        <a:bodyPr/>
        <a:lstStyle/>
        <a:p>
          <a:endParaRPr lang="ru-RU"/>
        </a:p>
      </dgm:t>
    </dgm:pt>
    <dgm:pt modelId="{0A59F085-95DB-484D-95B4-E30EAEA75CE0}" type="sibTrans" cxnId="{2ACA228D-CC3B-4950-BB21-5619699E6931}">
      <dgm:prSet/>
      <dgm:spPr/>
      <dgm:t>
        <a:bodyPr/>
        <a:lstStyle/>
        <a:p>
          <a:endParaRPr lang="ru-RU"/>
        </a:p>
      </dgm:t>
    </dgm:pt>
    <dgm:pt modelId="{E07D2303-867D-4AA7-9E85-C177A8E5208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zh-CN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Локомотивное депо</a:t>
          </a:r>
          <a:endParaRPr kumimoji="0" lang="ru-RU" altLang="zh-CN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BE2E794E-4580-4352-A464-8F9D9DA73400}" type="parTrans" cxnId="{6484F83F-D3E3-4340-BDB1-993C9F506DD7}">
      <dgm:prSet/>
      <dgm:spPr/>
      <dgm:t>
        <a:bodyPr/>
        <a:lstStyle/>
        <a:p>
          <a:endParaRPr lang="ru-RU"/>
        </a:p>
      </dgm:t>
    </dgm:pt>
    <dgm:pt modelId="{5C49766A-A358-47F8-A049-2E55A0B85ED9}" type="sibTrans" cxnId="{6484F83F-D3E3-4340-BDB1-993C9F506DD7}">
      <dgm:prSet/>
      <dgm:spPr/>
      <dgm:t>
        <a:bodyPr/>
        <a:lstStyle/>
        <a:p>
          <a:endParaRPr lang="ru-RU"/>
        </a:p>
      </dgm:t>
    </dgm:pt>
    <dgm:pt modelId="{612500C5-5E6F-4936-BCDD-2BA7A7AECFD5}" type="pres">
      <dgm:prSet presAssocID="{C2CB8B25-240C-4AC1-9DC4-B244015DD4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70EDB8D-6E84-46F3-B97F-50770D5E8CAF}" type="pres">
      <dgm:prSet presAssocID="{31566086-2A33-4AEB-8267-75A59C7AD22C}" presName="hierRoot1" presStyleCnt="0">
        <dgm:presLayoutVars>
          <dgm:hierBranch/>
        </dgm:presLayoutVars>
      </dgm:prSet>
      <dgm:spPr/>
    </dgm:pt>
    <dgm:pt modelId="{7E85EE26-BDEB-4B41-9A58-0C14FA1527AB}" type="pres">
      <dgm:prSet presAssocID="{31566086-2A33-4AEB-8267-75A59C7AD22C}" presName="rootComposite1" presStyleCnt="0"/>
      <dgm:spPr/>
    </dgm:pt>
    <dgm:pt modelId="{1C4911D5-6F99-448F-AA0D-3C7A8B0F7935}" type="pres">
      <dgm:prSet presAssocID="{31566086-2A33-4AEB-8267-75A59C7AD22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25BD0B-22F0-496B-9D2D-3028640F7CCB}" type="pres">
      <dgm:prSet presAssocID="{31566086-2A33-4AEB-8267-75A59C7AD22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0F87EB0-A3D0-4CC0-A735-766EC4CDE8C9}" type="pres">
      <dgm:prSet presAssocID="{31566086-2A33-4AEB-8267-75A59C7AD22C}" presName="hierChild2" presStyleCnt="0"/>
      <dgm:spPr/>
    </dgm:pt>
    <dgm:pt modelId="{B8B9F182-ED5D-4360-909E-E678E3CCAB1E}" type="pres">
      <dgm:prSet presAssocID="{9D4F1C23-ABC4-4BB1-ADC6-356630F91615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5143E3E-D34F-48EE-86AF-6F35CDCD3307}" type="pres">
      <dgm:prSet presAssocID="{B8FACAE5-9E8F-4D23-80BA-486B786FD321}" presName="hierRoot2" presStyleCnt="0">
        <dgm:presLayoutVars>
          <dgm:hierBranch/>
        </dgm:presLayoutVars>
      </dgm:prSet>
      <dgm:spPr/>
    </dgm:pt>
    <dgm:pt modelId="{E9ED2391-0407-40B0-B2AB-C1759CDB671F}" type="pres">
      <dgm:prSet presAssocID="{B8FACAE5-9E8F-4D23-80BA-486B786FD321}" presName="rootComposite" presStyleCnt="0"/>
      <dgm:spPr/>
    </dgm:pt>
    <dgm:pt modelId="{94F7E1A5-4005-47A2-85CD-F461B83A1192}" type="pres">
      <dgm:prSet presAssocID="{B8FACAE5-9E8F-4D23-80BA-486B786FD321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C96C1A-D531-4EEA-A075-7D91DD0B1F28}" type="pres">
      <dgm:prSet presAssocID="{B8FACAE5-9E8F-4D23-80BA-486B786FD321}" presName="rootConnector" presStyleLbl="node2" presStyleIdx="0" presStyleCnt="3"/>
      <dgm:spPr/>
      <dgm:t>
        <a:bodyPr/>
        <a:lstStyle/>
        <a:p>
          <a:endParaRPr lang="ru-RU"/>
        </a:p>
      </dgm:t>
    </dgm:pt>
    <dgm:pt modelId="{8CAB6293-6F46-4ACE-8A31-92FABBE6010B}" type="pres">
      <dgm:prSet presAssocID="{B8FACAE5-9E8F-4D23-80BA-486B786FD321}" presName="hierChild4" presStyleCnt="0"/>
      <dgm:spPr/>
    </dgm:pt>
    <dgm:pt modelId="{9F404F13-8C8A-40CE-9FB5-E0ECE8FFB028}" type="pres">
      <dgm:prSet presAssocID="{B8FACAE5-9E8F-4D23-80BA-486B786FD321}" presName="hierChild5" presStyleCnt="0"/>
      <dgm:spPr/>
    </dgm:pt>
    <dgm:pt modelId="{6108AC8E-A7B0-486E-9BE4-0A3E05783650}" type="pres">
      <dgm:prSet presAssocID="{6918147C-073B-4184-B04F-8367BABA6C76}" presName="Name35" presStyleLbl="parChTrans1D2" presStyleIdx="1" presStyleCnt="3"/>
      <dgm:spPr/>
      <dgm:t>
        <a:bodyPr/>
        <a:lstStyle/>
        <a:p>
          <a:endParaRPr lang="ru-RU"/>
        </a:p>
      </dgm:t>
    </dgm:pt>
    <dgm:pt modelId="{DE444B98-0F29-4B4B-90F5-F54A5BDDEB48}" type="pres">
      <dgm:prSet presAssocID="{15B9A574-1971-4134-88E5-66D456620DF9}" presName="hierRoot2" presStyleCnt="0">
        <dgm:presLayoutVars>
          <dgm:hierBranch/>
        </dgm:presLayoutVars>
      </dgm:prSet>
      <dgm:spPr/>
    </dgm:pt>
    <dgm:pt modelId="{1A825674-073A-4839-8DD8-2833966A30EE}" type="pres">
      <dgm:prSet presAssocID="{15B9A574-1971-4134-88E5-66D456620DF9}" presName="rootComposite" presStyleCnt="0"/>
      <dgm:spPr/>
    </dgm:pt>
    <dgm:pt modelId="{39E39672-82D7-4315-8AEF-3DCA22D475F1}" type="pres">
      <dgm:prSet presAssocID="{15B9A574-1971-4134-88E5-66D456620DF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8D5702-15F7-443C-8C80-930AF1952F88}" type="pres">
      <dgm:prSet presAssocID="{15B9A574-1971-4134-88E5-66D456620DF9}" presName="rootConnector" presStyleLbl="node2" presStyleIdx="1" presStyleCnt="3"/>
      <dgm:spPr/>
      <dgm:t>
        <a:bodyPr/>
        <a:lstStyle/>
        <a:p>
          <a:endParaRPr lang="ru-RU"/>
        </a:p>
      </dgm:t>
    </dgm:pt>
    <dgm:pt modelId="{C7E0E81E-F41D-4926-BC89-875D8F8B2864}" type="pres">
      <dgm:prSet presAssocID="{15B9A574-1971-4134-88E5-66D456620DF9}" presName="hierChild4" presStyleCnt="0"/>
      <dgm:spPr/>
    </dgm:pt>
    <dgm:pt modelId="{0166214E-01ED-4097-AC3D-EC8AEBF9B52D}" type="pres">
      <dgm:prSet presAssocID="{15B9A574-1971-4134-88E5-66D456620DF9}" presName="hierChild5" presStyleCnt="0"/>
      <dgm:spPr/>
    </dgm:pt>
    <dgm:pt modelId="{44DAF1D1-08C9-4022-8761-DB2D0935AAA5}" type="pres">
      <dgm:prSet presAssocID="{BE2E794E-4580-4352-A464-8F9D9DA73400}" presName="Name35" presStyleLbl="parChTrans1D2" presStyleIdx="2" presStyleCnt="3"/>
      <dgm:spPr/>
      <dgm:t>
        <a:bodyPr/>
        <a:lstStyle/>
        <a:p>
          <a:endParaRPr lang="ru-RU"/>
        </a:p>
      </dgm:t>
    </dgm:pt>
    <dgm:pt modelId="{EE161250-3266-4B46-8029-F379A0466634}" type="pres">
      <dgm:prSet presAssocID="{E07D2303-867D-4AA7-9E85-C177A8E52087}" presName="hierRoot2" presStyleCnt="0">
        <dgm:presLayoutVars>
          <dgm:hierBranch/>
        </dgm:presLayoutVars>
      </dgm:prSet>
      <dgm:spPr/>
    </dgm:pt>
    <dgm:pt modelId="{95967C33-069C-4A7D-9FD2-D3EAA64DADBD}" type="pres">
      <dgm:prSet presAssocID="{E07D2303-867D-4AA7-9E85-C177A8E52087}" presName="rootComposite" presStyleCnt="0"/>
      <dgm:spPr/>
    </dgm:pt>
    <dgm:pt modelId="{1F51D050-D469-4AC6-A179-B49CA57F8A23}" type="pres">
      <dgm:prSet presAssocID="{E07D2303-867D-4AA7-9E85-C177A8E5208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6207C2-B346-4A5D-8682-9152C77BA979}" type="pres">
      <dgm:prSet presAssocID="{E07D2303-867D-4AA7-9E85-C177A8E52087}" presName="rootConnector" presStyleLbl="node2" presStyleIdx="2" presStyleCnt="3"/>
      <dgm:spPr/>
      <dgm:t>
        <a:bodyPr/>
        <a:lstStyle/>
        <a:p>
          <a:endParaRPr lang="ru-RU"/>
        </a:p>
      </dgm:t>
    </dgm:pt>
    <dgm:pt modelId="{98CEF9AD-D058-4355-ADF4-153504FF0183}" type="pres">
      <dgm:prSet presAssocID="{E07D2303-867D-4AA7-9E85-C177A8E52087}" presName="hierChild4" presStyleCnt="0"/>
      <dgm:spPr/>
    </dgm:pt>
    <dgm:pt modelId="{44A94566-D209-4C66-A8ED-B27C537A2333}" type="pres">
      <dgm:prSet presAssocID="{E07D2303-867D-4AA7-9E85-C177A8E52087}" presName="hierChild5" presStyleCnt="0"/>
      <dgm:spPr/>
    </dgm:pt>
    <dgm:pt modelId="{2DBE1180-7E8A-4867-A4B6-EC348680BA77}" type="pres">
      <dgm:prSet presAssocID="{31566086-2A33-4AEB-8267-75A59C7AD22C}" presName="hierChild3" presStyleCnt="0"/>
      <dgm:spPr/>
    </dgm:pt>
  </dgm:ptLst>
  <dgm:cxnLst>
    <dgm:cxn modelId="{6484F83F-D3E3-4340-BDB1-993C9F506DD7}" srcId="{31566086-2A33-4AEB-8267-75A59C7AD22C}" destId="{E07D2303-867D-4AA7-9E85-C177A8E52087}" srcOrd="2" destOrd="0" parTransId="{BE2E794E-4580-4352-A464-8F9D9DA73400}" sibTransId="{5C49766A-A358-47F8-A049-2E55A0B85ED9}"/>
    <dgm:cxn modelId="{8F85CB87-B3AF-479E-8A66-B28B1B7951C4}" type="presOf" srcId="{31566086-2A33-4AEB-8267-75A59C7AD22C}" destId="{E325BD0B-22F0-496B-9D2D-3028640F7CCB}" srcOrd="1" destOrd="0" presId="urn:microsoft.com/office/officeart/2005/8/layout/orgChart1"/>
    <dgm:cxn modelId="{BCF59E6A-44B6-4588-90C5-E0474FBD9288}" type="presOf" srcId="{31566086-2A33-4AEB-8267-75A59C7AD22C}" destId="{1C4911D5-6F99-448F-AA0D-3C7A8B0F7935}" srcOrd="0" destOrd="0" presId="urn:microsoft.com/office/officeart/2005/8/layout/orgChart1"/>
    <dgm:cxn modelId="{4782EF02-9E53-421F-BE1F-0E708105C3BA}" type="presOf" srcId="{B8FACAE5-9E8F-4D23-80BA-486B786FD321}" destId="{94F7E1A5-4005-47A2-85CD-F461B83A1192}" srcOrd="0" destOrd="0" presId="urn:microsoft.com/office/officeart/2005/8/layout/orgChart1"/>
    <dgm:cxn modelId="{5D645067-18EE-40B8-9A71-9CD1D50135AE}" type="presOf" srcId="{E07D2303-867D-4AA7-9E85-C177A8E52087}" destId="{DC6207C2-B346-4A5D-8682-9152C77BA979}" srcOrd="1" destOrd="0" presId="urn:microsoft.com/office/officeart/2005/8/layout/orgChart1"/>
    <dgm:cxn modelId="{DD04F7A3-8F32-470E-BDC1-EDC2F1C974F8}" srcId="{C2CB8B25-240C-4AC1-9DC4-B244015DD4D1}" destId="{31566086-2A33-4AEB-8267-75A59C7AD22C}" srcOrd="0" destOrd="0" parTransId="{D2E0DB40-2E9A-48A0-A0F8-3089E42909E5}" sibTransId="{0FEC199C-6370-4F79-905B-B2DC47DC9206}"/>
    <dgm:cxn modelId="{3631EEC1-D34A-4299-9BEE-0676DE0DC928}" type="presOf" srcId="{B8FACAE5-9E8F-4D23-80BA-486B786FD321}" destId="{B9C96C1A-D531-4EEA-A075-7D91DD0B1F28}" srcOrd="1" destOrd="0" presId="urn:microsoft.com/office/officeart/2005/8/layout/orgChart1"/>
    <dgm:cxn modelId="{4F1928C4-CA4A-4C9F-B6FB-D237DADBAADC}" type="presOf" srcId="{9D4F1C23-ABC4-4BB1-ADC6-356630F91615}" destId="{B8B9F182-ED5D-4360-909E-E678E3CCAB1E}" srcOrd="0" destOrd="0" presId="urn:microsoft.com/office/officeart/2005/8/layout/orgChart1"/>
    <dgm:cxn modelId="{2E5D836B-4086-4468-BC4E-75450FBFAE49}" type="presOf" srcId="{C2CB8B25-240C-4AC1-9DC4-B244015DD4D1}" destId="{612500C5-5E6F-4936-BCDD-2BA7A7AECFD5}" srcOrd="0" destOrd="0" presId="urn:microsoft.com/office/officeart/2005/8/layout/orgChart1"/>
    <dgm:cxn modelId="{9FB929D2-7D73-4488-A5AD-E3B4E60C492C}" srcId="{31566086-2A33-4AEB-8267-75A59C7AD22C}" destId="{B8FACAE5-9E8F-4D23-80BA-486B786FD321}" srcOrd="0" destOrd="0" parTransId="{9D4F1C23-ABC4-4BB1-ADC6-356630F91615}" sibTransId="{BBB3F365-BE9F-4514-8826-0F1343394458}"/>
    <dgm:cxn modelId="{82C8793A-1074-4693-9E85-0EB8A6C4A244}" type="presOf" srcId="{15B9A574-1971-4134-88E5-66D456620DF9}" destId="{1E8D5702-15F7-443C-8C80-930AF1952F88}" srcOrd="1" destOrd="0" presId="urn:microsoft.com/office/officeart/2005/8/layout/orgChart1"/>
    <dgm:cxn modelId="{07465870-C370-49F9-9857-EE48D8AF5C22}" type="presOf" srcId="{15B9A574-1971-4134-88E5-66D456620DF9}" destId="{39E39672-82D7-4315-8AEF-3DCA22D475F1}" srcOrd="0" destOrd="0" presId="urn:microsoft.com/office/officeart/2005/8/layout/orgChart1"/>
    <dgm:cxn modelId="{B3937BB3-5932-4854-A50E-F7223E522AD5}" type="presOf" srcId="{BE2E794E-4580-4352-A464-8F9D9DA73400}" destId="{44DAF1D1-08C9-4022-8761-DB2D0935AAA5}" srcOrd="0" destOrd="0" presId="urn:microsoft.com/office/officeart/2005/8/layout/orgChart1"/>
    <dgm:cxn modelId="{2ACA228D-CC3B-4950-BB21-5619699E6931}" srcId="{31566086-2A33-4AEB-8267-75A59C7AD22C}" destId="{15B9A574-1971-4134-88E5-66D456620DF9}" srcOrd="1" destOrd="0" parTransId="{6918147C-073B-4184-B04F-8367BABA6C76}" sibTransId="{0A59F085-95DB-484D-95B4-E30EAEA75CE0}"/>
    <dgm:cxn modelId="{28A3CB58-83AB-498F-9897-3C677318BAC4}" type="presOf" srcId="{6918147C-073B-4184-B04F-8367BABA6C76}" destId="{6108AC8E-A7B0-486E-9BE4-0A3E05783650}" srcOrd="0" destOrd="0" presId="urn:microsoft.com/office/officeart/2005/8/layout/orgChart1"/>
    <dgm:cxn modelId="{0E1E7A6A-1CB2-4B40-8821-CE784CF5EB76}" type="presOf" srcId="{E07D2303-867D-4AA7-9E85-C177A8E52087}" destId="{1F51D050-D469-4AC6-A179-B49CA57F8A23}" srcOrd="0" destOrd="0" presId="urn:microsoft.com/office/officeart/2005/8/layout/orgChart1"/>
    <dgm:cxn modelId="{E728B43B-0DD2-449F-B237-647798BE5329}" type="presParOf" srcId="{612500C5-5E6F-4936-BCDD-2BA7A7AECFD5}" destId="{070EDB8D-6E84-46F3-B97F-50770D5E8CAF}" srcOrd="0" destOrd="0" presId="urn:microsoft.com/office/officeart/2005/8/layout/orgChart1"/>
    <dgm:cxn modelId="{EBA023D4-F3FE-4ED7-9560-CFFE94E5BC05}" type="presParOf" srcId="{070EDB8D-6E84-46F3-B97F-50770D5E8CAF}" destId="{7E85EE26-BDEB-4B41-9A58-0C14FA1527AB}" srcOrd="0" destOrd="0" presId="urn:microsoft.com/office/officeart/2005/8/layout/orgChart1"/>
    <dgm:cxn modelId="{FD3BE947-71B2-49A1-9CD3-7606AF41F53A}" type="presParOf" srcId="{7E85EE26-BDEB-4B41-9A58-0C14FA1527AB}" destId="{1C4911D5-6F99-448F-AA0D-3C7A8B0F7935}" srcOrd="0" destOrd="0" presId="urn:microsoft.com/office/officeart/2005/8/layout/orgChart1"/>
    <dgm:cxn modelId="{32B44C4A-C3B5-4C5D-BEE0-96F1F57F5AFE}" type="presParOf" srcId="{7E85EE26-BDEB-4B41-9A58-0C14FA1527AB}" destId="{E325BD0B-22F0-496B-9D2D-3028640F7CCB}" srcOrd="1" destOrd="0" presId="urn:microsoft.com/office/officeart/2005/8/layout/orgChart1"/>
    <dgm:cxn modelId="{8C91BB45-2267-462E-A404-78E4F5990572}" type="presParOf" srcId="{070EDB8D-6E84-46F3-B97F-50770D5E8CAF}" destId="{C0F87EB0-A3D0-4CC0-A735-766EC4CDE8C9}" srcOrd="1" destOrd="0" presId="urn:microsoft.com/office/officeart/2005/8/layout/orgChart1"/>
    <dgm:cxn modelId="{A49C0B25-7D91-400E-A402-0112E9D5B329}" type="presParOf" srcId="{C0F87EB0-A3D0-4CC0-A735-766EC4CDE8C9}" destId="{B8B9F182-ED5D-4360-909E-E678E3CCAB1E}" srcOrd="0" destOrd="0" presId="urn:microsoft.com/office/officeart/2005/8/layout/orgChart1"/>
    <dgm:cxn modelId="{C654D3D1-3E1B-478D-AF7C-116EBA8F03EE}" type="presParOf" srcId="{C0F87EB0-A3D0-4CC0-A735-766EC4CDE8C9}" destId="{75143E3E-D34F-48EE-86AF-6F35CDCD3307}" srcOrd="1" destOrd="0" presId="urn:microsoft.com/office/officeart/2005/8/layout/orgChart1"/>
    <dgm:cxn modelId="{5A4EA3FD-729F-439A-AA86-9ACAAA251AAE}" type="presParOf" srcId="{75143E3E-D34F-48EE-86AF-6F35CDCD3307}" destId="{E9ED2391-0407-40B0-B2AB-C1759CDB671F}" srcOrd="0" destOrd="0" presId="urn:microsoft.com/office/officeart/2005/8/layout/orgChart1"/>
    <dgm:cxn modelId="{B1296027-3100-4363-BFE3-9A8924886AAF}" type="presParOf" srcId="{E9ED2391-0407-40B0-B2AB-C1759CDB671F}" destId="{94F7E1A5-4005-47A2-85CD-F461B83A1192}" srcOrd="0" destOrd="0" presId="urn:microsoft.com/office/officeart/2005/8/layout/orgChart1"/>
    <dgm:cxn modelId="{98D27B30-0720-4F82-A391-9CC833F5117C}" type="presParOf" srcId="{E9ED2391-0407-40B0-B2AB-C1759CDB671F}" destId="{B9C96C1A-D531-4EEA-A075-7D91DD0B1F28}" srcOrd="1" destOrd="0" presId="urn:microsoft.com/office/officeart/2005/8/layout/orgChart1"/>
    <dgm:cxn modelId="{21E91AD0-0438-4235-89D7-42FD59278FCE}" type="presParOf" srcId="{75143E3E-D34F-48EE-86AF-6F35CDCD3307}" destId="{8CAB6293-6F46-4ACE-8A31-92FABBE6010B}" srcOrd="1" destOrd="0" presId="urn:microsoft.com/office/officeart/2005/8/layout/orgChart1"/>
    <dgm:cxn modelId="{125DA8FE-A2B6-483B-9B0C-36BE3303D48E}" type="presParOf" srcId="{75143E3E-D34F-48EE-86AF-6F35CDCD3307}" destId="{9F404F13-8C8A-40CE-9FB5-E0ECE8FFB028}" srcOrd="2" destOrd="0" presId="urn:microsoft.com/office/officeart/2005/8/layout/orgChart1"/>
    <dgm:cxn modelId="{A3D3FC76-73BD-480D-9C10-99145F2B52D5}" type="presParOf" srcId="{C0F87EB0-A3D0-4CC0-A735-766EC4CDE8C9}" destId="{6108AC8E-A7B0-486E-9BE4-0A3E05783650}" srcOrd="2" destOrd="0" presId="urn:microsoft.com/office/officeart/2005/8/layout/orgChart1"/>
    <dgm:cxn modelId="{206BE7E4-C7FB-44B5-A611-B4768C01BA52}" type="presParOf" srcId="{C0F87EB0-A3D0-4CC0-A735-766EC4CDE8C9}" destId="{DE444B98-0F29-4B4B-90F5-F54A5BDDEB48}" srcOrd="3" destOrd="0" presId="urn:microsoft.com/office/officeart/2005/8/layout/orgChart1"/>
    <dgm:cxn modelId="{527B200C-6DC1-437D-8B9F-E8A500FBCFA9}" type="presParOf" srcId="{DE444B98-0F29-4B4B-90F5-F54A5BDDEB48}" destId="{1A825674-073A-4839-8DD8-2833966A30EE}" srcOrd="0" destOrd="0" presId="urn:microsoft.com/office/officeart/2005/8/layout/orgChart1"/>
    <dgm:cxn modelId="{1E45C71B-A7C1-40F2-B645-B8BB12E5A19B}" type="presParOf" srcId="{1A825674-073A-4839-8DD8-2833966A30EE}" destId="{39E39672-82D7-4315-8AEF-3DCA22D475F1}" srcOrd="0" destOrd="0" presId="urn:microsoft.com/office/officeart/2005/8/layout/orgChart1"/>
    <dgm:cxn modelId="{21CE16AF-0F2A-442B-837C-F72794143B7C}" type="presParOf" srcId="{1A825674-073A-4839-8DD8-2833966A30EE}" destId="{1E8D5702-15F7-443C-8C80-930AF1952F88}" srcOrd="1" destOrd="0" presId="urn:microsoft.com/office/officeart/2005/8/layout/orgChart1"/>
    <dgm:cxn modelId="{78CF8819-8F8F-44DC-BF33-B62999F15599}" type="presParOf" srcId="{DE444B98-0F29-4B4B-90F5-F54A5BDDEB48}" destId="{C7E0E81E-F41D-4926-BC89-875D8F8B2864}" srcOrd="1" destOrd="0" presId="urn:microsoft.com/office/officeart/2005/8/layout/orgChart1"/>
    <dgm:cxn modelId="{E481BA8E-0C8B-4C29-BD7F-E0DC0CE5FE2B}" type="presParOf" srcId="{DE444B98-0F29-4B4B-90F5-F54A5BDDEB48}" destId="{0166214E-01ED-4097-AC3D-EC8AEBF9B52D}" srcOrd="2" destOrd="0" presId="urn:microsoft.com/office/officeart/2005/8/layout/orgChart1"/>
    <dgm:cxn modelId="{5F534A99-F578-4E43-92F9-3A4777EC4465}" type="presParOf" srcId="{C0F87EB0-A3D0-4CC0-A735-766EC4CDE8C9}" destId="{44DAF1D1-08C9-4022-8761-DB2D0935AAA5}" srcOrd="4" destOrd="0" presId="urn:microsoft.com/office/officeart/2005/8/layout/orgChart1"/>
    <dgm:cxn modelId="{2A6B104F-419B-476E-B94F-8AB19FA65571}" type="presParOf" srcId="{C0F87EB0-A3D0-4CC0-A735-766EC4CDE8C9}" destId="{EE161250-3266-4B46-8029-F379A0466634}" srcOrd="5" destOrd="0" presId="urn:microsoft.com/office/officeart/2005/8/layout/orgChart1"/>
    <dgm:cxn modelId="{26D4F6AB-43CD-405D-BDD7-304C91DB39D6}" type="presParOf" srcId="{EE161250-3266-4B46-8029-F379A0466634}" destId="{95967C33-069C-4A7D-9FD2-D3EAA64DADBD}" srcOrd="0" destOrd="0" presId="urn:microsoft.com/office/officeart/2005/8/layout/orgChart1"/>
    <dgm:cxn modelId="{C5F266C2-B587-4B66-8A27-60024DE93166}" type="presParOf" srcId="{95967C33-069C-4A7D-9FD2-D3EAA64DADBD}" destId="{1F51D050-D469-4AC6-A179-B49CA57F8A23}" srcOrd="0" destOrd="0" presId="urn:microsoft.com/office/officeart/2005/8/layout/orgChart1"/>
    <dgm:cxn modelId="{CC57465E-8734-4250-AD7F-21FC4806634A}" type="presParOf" srcId="{95967C33-069C-4A7D-9FD2-D3EAA64DADBD}" destId="{DC6207C2-B346-4A5D-8682-9152C77BA979}" srcOrd="1" destOrd="0" presId="urn:microsoft.com/office/officeart/2005/8/layout/orgChart1"/>
    <dgm:cxn modelId="{49C2D9D5-9A90-4D35-BDA8-83BA4AF787FE}" type="presParOf" srcId="{EE161250-3266-4B46-8029-F379A0466634}" destId="{98CEF9AD-D058-4355-ADF4-153504FF0183}" srcOrd="1" destOrd="0" presId="urn:microsoft.com/office/officeart/2005/8/layout/orgChart1"/>
    <dgm:cxn modelId="{421F7AA0-102A-4E33-9FBE-784B401925B3}" type="presParOf" srcId="{EE161250-3266-4B46-8029-F379A0466634}" destId="{44A94566-D209-4C66-A8ED-B27C537A2333}" srcOrd="2" destOrd="0" presId="urn:microsoft.com/office/officeart/2005/8/layout/orgChart1"/>
    <dgm:cxn modelId="{97B04D47-9133-473A-837A-E6E3DBC95F20}" type="presParOf" srcId="{070EDB8D-6E84-46F3-B97F-50770D5E8CAF}" destId="{2DBE1180-7E8A-4867-A4B6-EC348680BA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DAF1D1-08C9-4022-8761-DB2D0935AAA5}">
      <dsp:nvSpPr>
        <dsp:cNvPr id="0" name=""/>
        <dsp:cNvSpPr/>
      </dsp:nvSpPr>
      <dsp:spPr>
        <a:xfrm>
          <a:off x="3348351" y="1450778"/>
          <a:ext cx="2368983" cy="411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572"/>
              </a:lnTo>
              <a:lnTo>
                <a:pt x="2368983" y="205572"/>
              </a:lnTo>
              <a:lnTo>
                <a:pt x="2368983" y="41114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08AC8E-A7B0-486E-9BE4-0A3E05783650}">
      <dsp:nvSpPr>
        <dsp:cNvPr id="0" name=""/>
        <dsp:cNvSpPr/>
      </dsp:nvSpPr>
      <dsp:spPr>
        <a:xfrm>
          <a:off x="3302632" y="1450778"/>
          <a:ext cx="91440" cy="4111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114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B9F182-ED5D-4360-909E-E678E3CCAB1E}">
      <dsp:nvSpPr>
        <dsp:cNvPr id="0" name=""/>
        <dsp:cNvSpPr/>
      </dsp:nvSpPr>
      <dsp:spPr>
        <a:xfrm>
          <a:off x="979368" y="1450778"/>
          <a:ext cx="2368983" cy="411145"/>
        </a:xfrm>
        <a:custGeom>
          <a:avLst/>
          <a:gdLst/>
          <a:ahLst/>
          <a:cxnLst/>
          <a:rect l="0" t="0" r="0" b="0"/>
          <a:pathLst>
            <a:path>
              <a:moveTo>
                <a:pt x="2368983" y="0"/>
              </a:moveTo>
              <a:lnTo>
                <a:pt x="2368983" y="205572"/>
              </a:lnTo>
              <a:lnTo>
                <a:pt x="0" y="205572"/>
              </a:lnTo>
              <a:lnTo>
                <a:pt x="0" y="41114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4911D5-6F99-448F-AA0D-3C7A8B0F7935}">
      <dsp:nvSpPr>
        <dsp:cNvPr id="0" name=""/>
        <dsp:cNvSpPr/>
      </dsp:nvSpPr>
      <dsp:spPr>
        <a:xfrm>
          <a:off x="2369433" y="471859"/>
          <a:ext cx="1957837" cy="9789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zh-CN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Служба движения</a:t>
          </a:r>
          <a:endParaRPr kumimoji="0" lang="ru-RU" altLang="zh-CN" sz="16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2369433" y="471859"/>
        <a:ext cx="1957837" cy="978918"/>
      </dsp:txXfrm>
    </dsp:sp>
    <dsp:sp modelId="{94F7E1A5-4005-47A2-85CD-F461B83A1192}">
      <dsp:nvSpPr>
        <dsp:cNvPr id="0" name=""/>
        <dsp:cNvSpPr/>
      </dsp:nvSpPr>
      <dsp:spPr>
        <a:xfrm>
          <a:off x="449" y="1861923"/>
          <a:ext cx="1957837" cy="9789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zh-CN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служба СЦБ (сигналы и блокировка пути)</a:t>
          </a:r>
          <a:endParaRPr kumimoji="0" lang="ru-RU" altLang="zh-CN" sz="16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449" y="1861923"/>
        <a:ext cx="1957837" cy="978918"/>
      </dsp:txXfrm>
    </dsp:sp>
    <dsp:sp modelId="{39E39672-82D7-4315-8AEF-3DCA22D475F1}">
      <dsp:nvSpPr>
        <dsp:cNvPr id="0" name=""/>
        <dsp:cNvSpPr/>
      </dsp:nvSpPr>
      <dsp:spPr>
        <a:xfrm>
          <a:off x="2369433" y="1861923"/>
          <a:ext cx="1957837" cy="9789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zh-CN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Служба электроснабжения</a:t>
          </a:r>
          <a:endParaRPr kumimoji="0" lang="ru-RU" altLang="zh-CN" sz="16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2369433" y="1861923"/>
        <a:ext cx="1957837" cy="978918"/>
      </dsp:txXfrm>
    </dsp:sp>
    <dsp:sp modelId="{1F51D050-D469-4AC6-A179-B49CA57F8A23}">
      <dsp:nvSpPr>
        <dsp:cNvPr id="0" name=""/>
        <dsp:cNvSpPr/>
      </dsp:nvSpPr>
      <dsp:spPr>
        <a:xfrm>
          <a:off x="4738416" y="1861923"/>
          <a:ext cx="1957837" cy="9789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zh-CN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Локомотивное депо</a:t>
          </a:r>
          <a:endParaRPr kumimoji="0" lang="ru-RU" altLang="zh-CN" sz="16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4738416" y="1861923"/>
        <a:ext cx="1957837" cy="9789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0"/>
            <a:ext cx="8068206" cy="535225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Железнодорожные службы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задействованные в строительстве (монтаже) пешеходного моста на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станции Сызрань-1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Работа железнодорожных служб при монтаже моста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служба электроснабжения</a:t>
            </a:r>
            <a:endParaRPr kumimoji="0" lang="ru-RU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Organization Chart 19"/>
          <p:cNvGrpSpPr>
            <a:grpSpLocks noChangeAspect="1"/>
          </p:cNvGrpSpPr>
          <p:nvPr/>
        </p:nvGrpSpPr>
        <p:grpSpPr bwMode="auto">
          <a:xfrm>
            <a:off x="1475656" y="1484784"/>
            <a:ext cx="6696704" cy="3312702"/>
            <a:chOff x="1642" y="5265"/>
            <a:chExt cx="7786" cy="2006"/>
          </a:xfrm>
        </p:grpSpPr>
        <p:graphicFrame>
          <p:nvGraphicFramePr>
            <p:cNvPr id="13" name="Схема 12"/>
            <p:cNvGraphicFramePr/>
            <p:nvPr/>
          </p:nvGraphicFramePr>
          <p:xfrm>
            <a:off x="1642" y="5265"/>
            <a:ext cx="7786" cy="200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1" name="AutoShape 28"/>
            <p:cNvSpPr>
              <a:spLocks noChangeShapeType="1"/>
            </p:cNvSpPr>
            <p:nvPr/>
          </p:nvSpPr>
          <p:spPr bwMode="auto">
            <a:xfrm>
              <a:off x="3802" y="6780"/>
              <a:ext cx="36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AutoShape 29"/>
            <p:cNvSpPr>
              <a:spLocks noChangeShapeType="1"/>
            </p:cNvSpPr>
            <p:nvPr/>
          </p:nvSpPr>
          <p:spPr bwMode="auto">
            <a:xfrm flipH="1">
              <a:off x="6322" y="6780"/>
              <a:ext cx="36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5870" name="AutoShape 30"/>
          <p:cNvSpPr>
            <a:spLocks noChangeArrowheads="1"/>
          </p:cNvSpPr>
          <p:nvPr/>
        </p:nvSpPr>
        <p:spPr bwMode="auto">
          <a:xfrm>
            <a:off x="2267744" y="4725144"/>
            <a:ext cx="5200650" cy="1296144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Путейские службы.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 Работа мостостроительных путейских бригад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871" name="AutoShape 31"/>
          <p:cNvCxnSpPr>
            <a:cxnSpLocks noChangeShapeType="1"/>
          </p:cNvCxnSpPr>
          <p:nvPr/>
        </p:nvCxnSpPr>
        <p:spPr bwMode="auto">
          <a:xfrm>
            <a:off x="5148064" y="4293096"/>
            <a:ext cx="0" cy="43204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" name="AutoShape 31"/>
          <p:cNvCxnSpPr>
            <a:cxnSpLocks noChangeShapeType="1"/>
          </p:cNvCxnSpPr>
          <p:nvPr/>
        </p:nvCxnSpPr>
        <p:spPr bwMode="auto">
          <a:xfrm>
            <a:off x="6804248" y="4365104"/>
            <a:ext cx="0" cy="36004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1" name="AutoShape 31"/>
          <p:cNvCxnSpPr>
            <a:cxnSpLocks noChangeShapeType="1"/>
          </p:cNvCxnSpPr>
          <p:nvPr/>
        </p:nvCxnSpPr>
        <p:spPr bwMode="auto">
          <a:xfrm>
            <a:off x="2915816" y="4365104"/>
            <a:ext cx="0" cy="36004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Служба движения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координирует работу всех служб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9" name="Picture 1" descr="C:\Users\Пользователь\Desktop\25692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5536" y="1628800"/>
            <a:ext cx="4755501" cy="3168352"/>
          </a:xfrm>
          <a:prstGeom prst="rect">
            <a:avLst/>
          </a:prstGeom>
          <a:noFill/>
        </p:spPr>
      </p:pic>
      <p:pic>
        <p:nvPicPr>
          <p:cNvPr id="34818" name="Picture 2" descr="C:\Users\Пользователь\Desktop\7b0227659b1c51847636636d77ad5ab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88024" y="3501008"/>
            <a:ext cx="4038600" cy="28754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60648"/>
            <a:ext cx="8686800" cy="10622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СЦБ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 (сигнализация, централизация и блокировка)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363272" cy="639762"/>
          </a:xfrm>
        </p:spPr>
        <p:txBody>
          <a:bodyPr/>
          <a:lstStyle/>
          <a:p>
            <a:r>
              <a:rPr lang="ru-RU" sz="1600" b="1" dirty="0" smtClean="0"/>
              <a:t>Служба СЦБ блокируют  место на котором будут проводиться работы по монтажу моста (не пропускает туда пассажирские и грузовые поезда)</a:t>
            </a:r>
            <a:endParaRPr lang="ru-RU" sz="1600" dirty="0" smtClean="0"/>
          </a:p>
          <a:p>
            <a:endParaRPr lang="ru-RU" sz="1600" b="1" dirty="0"/>
          </a:p>
        </p:txBody>
      </p:sp>
      <p:pic>
        <p:nvPicPr>
          <p:cNvPr id="33793" name="Picture 1" descr="C:\Users\Пользователь\Desktop\1_DSC02057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940152" y="2132856"/>
            <a:ext cx="2793031" cy="1866676"/>
          </a:xfrm>
          <a:prstGeom prst="rect">
            <a:avLst/>
          </a:prstGeom>
          <a:noFill/>
        </p:spPr>
      </p:pic>
      <p:pic>
        <p:nvPicPr>
          <p:cNvPr id="33794" name="Picture 2" descr="C:\Users\Пользователь\Desktop\Н.-Рыбцев-И.-Федоров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3968" y="4077072"/>
            <a:ext cx="3744416" cy="2497556"/>
          </a:xfrm>
          <a:prstGeom prst="rect">
            <a:avLst/>
          </a:prstGeom>
          <a:noFill/>
        </p:spPr>
      </p:pic>
      <p:pic>
        <p:nvPicPr>
          <p:cNvPr id="33795" name="Picture 3" descr="C:\Users\Пользователь\Desktop\kartinka-4.-primer-narushenija-tb-elektromehanikom-scb.-nelzja-rabotat-spinoj-k-zheleznodorozhnomu-polotnu.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67544" y="2636912"/>
            <a:ext cx="3662614" cy="24667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Служба электроснабжения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186808" cy="669751"/>
          </a:xfrm>
        </p:spPr>
        <p:txBody>
          <a:bodyPr/>
          <a:lstStyle/>
          <a:p>
            <a:r>
              <a:rPr lang="ru-RU" sz="1600" b="1" dirty="0" smtClean="0"/>
              <a:t>Электромонтеры контактной сети работают с высоковольтными проводами. </a:t>
            </a:r>
            <a:endParaRPr lang="ru-RU" sz="1600" b="1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b="1" dirty="0" smtClean="0"/>
              <a:t>Отключают ток в месте монтажа моста</a:t>
            </a:r>
            <a:endParaRPr lang="ru-RU" b="1" dirty="0"/>
          </a:p>
        </p:txBody>
      </p:sp>
      <p:pic>
        <p:nvPicPr>
          <p:cNvPr id="12" name="Picture 9" descr="IMG_0446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292080" y="4509120"/>
            <a:ext cx="2552023" cy="1914017"/>
          </a:xfrm>
          <a:prstGeom prst="rect">
            <a:avLst/>
          </a:prstGeom>
          <a:noFill/>
        </p:spPr>
      </p:pic>
      <p:pic>
        <p:nvPicPr>
          <p:cNvPr id="13" name="Picture 8" descr="53a61a3ab45e48341c914cb07069a6fa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4860032" y="2204864"/>
            <a:ext cx="3240360" cy="2160240"/>
          </a:xfrm>
        </p:spPr>
      </p:pic>
      <p:pic>
        <p:nvPicPr>
          <p:cNvPr id="32769" name="Picture 1" descr="C:\Users\Пользователь\Desktop\t0qET6YLgfWwqZ2ZVJRnmgUCPafjXHC6pC6wp6y-uENIStsUYrkCR1qO6aUbCcCVXJGMl9a8QGzd1URUdgwoXZ-T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55576" y="2362200"/>
            <a:ext cx="3199879" cy="42665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Локомотивное депо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147248" cy="639762"/>
          </a:xfrm>
        </p:spPr>
        <p:txBody>
          <a:bodyPr/>
          <a:lstStyle/>
          <a:p>
            <a:pPr algn="ctr"/>
            <a:r>
              <a:rPr lang="ru-RU" sz="1800" b="1" dirty="0" smtClean="0"/>
              <a:t>Локомотив доставляет к месту монтажа моста бригады и  строительный материал</a:t>
            </a:r>
            <a:endParaRPr lang="ru-RU" sz="1800" b="1" dirty="0"/>
          </a:p>
        </p:txBody>
      </p:sp>
      <p:pic>
        <p:nvPicPr>
          <p:cNvPr id="31745" name="Picture 1" descr="C:\Users\Пользователь\Desktop\5732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3528" y="2492896"/>
            <a:ext cx="4040188" cy="2693459"/>
          </a:xfrm>
          <a:prstGeom prst="rect">
            <a:avLst/>
          </a:prstGeom>
          <a:noFill/>
        </p:spPr>
      </p:pic>
      <p:pic>
        <p:nvPicPr>
          <p:cNvPr id="31746" name="Picture 2" descr="C:\Users\Пользователь\Desktop\03_big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72000" y="3356992"/>
            <a:ext cx="4320480" cy="2752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582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Путейские службы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23528" y="908720"/>
            <a:ext cx="8424936" cy="639762"/>
          </a:xfrm>
        </p:spPr>
        <p:txBody>
          <a:bodyPr/>
          <a:lstStyle/>
          <a:p>
            <a:r>
              <a:rPr lang="ru-RU" sz="2000" b="1" dirty="0" smtClean="0"/>
              <a:t>Бригады мостостроителей  приступают к монтажу моста</a:t>
            </a:r>
            <a:endParaRPr lang="ru-RU" sz="2000" b="1" dirty="0"/>
          </a:p>
        </p:txBody>
      </p:sp>
      <p:pic>
        <p:nvPicPr>
          <p:cNvPr id="30721" name="Picture 1" descr="C:\Users\Пользователь\Desktop\stroitelei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1772816"/>
            <a:ext cx="4040188" cy="2397178"/>
          </a:xfrm>
          <a:prstGeom prst="rect">
            <a:avLst/>
          </a:prstGeom>
          <a:noFill/>
        </p:spPr>
      </p:pic>
      <p:pic>
        <p:nvPicPr>
          <p:cNvPr id="11" name="Picture 2" descr="C:\Users\Пользователь\Desktop\652117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3568" y="4365104"/>
            <a:ext cx="3669320" cy="2128206"/>
          </a:xfrm>
          <a:prstGeom prst="rect">
            <a:avLst/>
          </a:prstGeom>
          <a:noFill/>
        </p:spPr>
      </p:pic>
      <p:pic>
        <p:nvPicPr>
          <p:cNvPr id="30723" name="Picture 3" descr="C:\Users\Пользователь\Desktop\rail-kupch-I63F7208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572000" y="2636912"/>
            <a:ext cx="4041775" cy="26938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61</TotalTime>
  <Words>91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Литейная</vt:lpstr>
      <vt:lpstr>Железнодорожные службы  задействованные в строительстве (монтаже) пешеходного моста на станции Сызрань-1</vt:lpstr>
      <vt:lpstr>Работа железнодорожных служб при монтаже моста</vt:lpstr>
      <vt:lpstr>Служба движения координирует работу всех служб</vt:lpstr>
      <vt:lpstr>СЦБ  (сигнализация, централизация и блокировка)</vt:lpstr>
      <vt:lpstr>Служба электроснабжения</vt:lpstr>
      <vt:lpstr>Локомотивное депо</vt:lpstr>
      <vt:lpstr>        Путейские службы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Какие бывают железнодорожные мосты</dc:title>
  <dc:creator>Пользователь</dc:creator>
  <cp:lastModifiedBy>user</cp:lastModifiedBy>
  <cp:revision>4</cp:revision>
  <dcterms:created xsi:type="dcterms:W3CDTF">2023-01-25T11:09:17Z</dcterms:created>
  <dcterms:modified xsi:type="dcterms:W3CDTF">2023-03-30T10:11:36Z</dcterms:modified>
</cp:coreProperties>
</file>