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7" r:id="rId4"/>
    <p:sldId id="263" r:id="rId5"/>
    <p:sldId id="267" r:id="rId6"/>
    <p:sldId id="265" r:id="rId7"/>
    <p:sldId id="270" r:id="rId8"/>
    <p:sldId id="260" r:id="rId9"/>
    <p:sldId id="258" r:id="rId10"/>
    <p:sldId id="262" r:id="rId11"/>
    <p:sldId id="264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1CC88F-6C99-4013-B02E-B179F87D25E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DAE443-E08A-41D0-B13C-A0757BD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rogorodsamara.ru/userfiles/images/image-04-2021/20200827_184038_largejpg_(3)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85860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Город Сызрань Памятник деревянного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зодчества».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воспитателем СП «Детский сад №3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г.о. Сызрань»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Гололобовой Натальей Федоровной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5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 купца Куликова (ул. Карла Маркса, 63)</a:t>
            </a:r>
          </a:p>
          <a:p>
            <a:r>
              <a:rPr lang="ru-RU" b="1" dirty="0"/>
              <a:t>Эта замечательная постройка</a:t>
            </a:r>
            <a:r>
              <a:rPr lang="ru-RU" dirty="0"/>
              <a:t> в русском стиле появилась в Сызрани в начале ХХ века. Дом имеет два этажа. Нижний этаж выложен из кирпича, а верхний представляет собой бревенчатый сруб. Стены дома не скрыты обшивкой, такие дома в Сызрани принадлежали наиболее состоятельным горожанам.</a:t>
            </a:r>
            <a:br>
              <a:rPr lang="ru-RU" dirty="0"/>
            </a:br>
            <a:r>
              <a:rPr lang="ru-RU" dirty="0"/>
              <a:t>Кирпичная часть дома декорирована наличниками, пилястрами и пояском с сухариком. Второй этаж украшен накладной и </a:t>
            </a:r>
            <a:r>
              <a:rPr lang="ru-RU" dirty="0" err="1"/>
              <a:t>пропильной</a:t>
            </a:r>
            <a:r>
              <a:rPr lang="ru-RU" dirty="0"/>
              <a:t> резьбой.</a:t>
            </a:r>
          </a:p>
          <a:p>
            <a:r>
              <a:rPr lang="ru-RU" b="1" dirty="0"/>
              <a:t>Кроме дома, в комплексе</a:t>
            </a:r>
            <a:r>
              <a:rPr lang="ru-RU" dirty="0"/>
              <a:t> усадьбы располагались сарай, конюшня, погреб и уборная. </a:t>
            </a:r>
          </a:p>
        </p:txBody>
      </p:sp>
      <p:pic>
        <p:nvPicPr>
          <p:cNvPr id="7" name="Рисунок 6" descr="https://fototerra.ru/photo/Russia/Syzran/large-271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876"/>
            <a:ext cx="3714776" cy="27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Дом мещанина Сергея Щербакова (ул. Комсомольская, 4)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0534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Окна дома имеют</a:t>
            </a:r>
            <a:r>
              <a:rPr lang="ru-RU" dirty="0"/>
              <a:t> простые наличники. Карнизы выполнены с кронштейнами, украшенными объемной резьбой. Ризалит имеет широкое окно, которое заполнено мелкой </a:t>
            </a:r>
            <a:r>
              <a:rPr lang="ru-RU" dirty="0" err="1"/>
              <a:t>расстекловкой</a:t>
            </a:r>
            <a:r>
              <a:rPr lang="ru-RU" dirty="0"/>
              <a:t>.  В треугольном щипце также расположены два оконных проема, они тоже имеют заполнение в виде мелкой </a:t>
            </a:r>
            <a:r>
              <a:rPr lang="ru-RU" dirty="0" err="1"/>
              <a:t>расстекловки</a:t>
            </a:r>
            <a:r>
              <a:rPr lang="ru-RU" dirty="0"/>
              <a:t>.</a:t>
            </a:r>
          </a:p>
          <a:p>
            <a:r>
              <a:rPr lang="ru-RU" b="1" dirty="0"/>
              <a:t>До 1918 года дом принадлежал</a:t>
            </a:r>
            <a:r>
              <a:rPr lang="ru-RU" dirty="0"/>
              <a:t> архитектору Щербакову, а затем местные власти его муниципализировали. В комплекс усадьбы следующие здания: упомянутый деревянный дом, сарай, баня, навес и флигель.</a:t>
            </a:r>
          </a:p>
        </p:txBody>
      </p:sp>
      <p:pic>
        <p:nvPicPr>
          <p:cNvPr id="4" name="Рисунок 3" descr="https://progorodsamara.ru/userfiles/images/image-04-2021/26622_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14752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_3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_3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667500" cy="4448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85723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построенный в начале прошлого века дом мещанки Ревякиной М.Н.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_3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667500" cy="4448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Впрочем, этот здание выглядит весьма прилично по сравнению с некоторыми другими. Буквально в двух шагах разрушается дом городского головы Петра Яковлевича </a:t>
            </a:r>
            <a:r>
              <a:rPr lang="ru-RU" dirty="0" err="1"/>
              <a:t>Соплякова</a:t>
            </a:r>
            <a:r>
              <a:rPr lang="ru-RU" dirty="0"/>
              <a:t>. В начале прошлого века он возглавлял местную думу</a:t>
            </a:r>
            <a:r>
              <a:rPr lang="ru-RU" dirty="0" smtClean="0"/>
              <a:t>.</a:t>
            </a:r>
            <a:r>
              <a:rPr lang="ru-RU" dirty="0"/>
              <a:t> Здесь прекрасно все: и украшение под крышей, и балкон, и резной карниз, и наличники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художники и архитекторы специально приезжают в Сызрань за тем, чтобы познакомиться с самобытным деревянным зодчеством Поволжья. Любоваться на затейливые резные узоры на старинных домах можно бесконечно!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j/JY6KfpI8Gswc3o1Wqdu4FamtLBQn5rgRUVvzTC2ESX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15533/46980979.17d/0_ebe66_cecd6052_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15558/46980979.17c/0_ebe49_6383788c_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835/46980979.17d/0_ebe67_393b2af9_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восстановления города привлекли строителей из Ярославской, Костромской и Нижегородской губерний. Работы были организованы на артельных началах. Здания в городе возводились подрядным способом без предварительных проектов и смет.</a:t>
            </a:r>
          </a:p>
          <a:p>
            <a:r>
              <a:rPr lang="ru-RU" dirty="0"/>
              <a:t>Новые дома отличались от традиционной деревянной застройки Самарской губернии декоративным оформлением фасадов, напоминавшим практику русского барокко XVII в. Входы в большинство деревянных и каменно-деревянных построек города оформлены навесами на крупных деревянных кронштейнах.</a:t>
            </a:r>
          </a:p>
        </p:txBody>
      </p:sp>
      <p:pic>
        <p:nvPicPr>
          <p:cNvPr id="3" name="Picture 2" descr="DSC_2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4176140" cy="2786082"/>
          </a:xfrm>
          <a:prstGeom prst="rect">
            <a:avLst/>
          </a:prstGeom>
          <a:noFill/>
        </p:spPr>
      </p:pic>
      <p:pic>
        <p:nvPicPr>
          <p:cNvPr id="4" name="Picture 2" descr="DSC_3377.jpg"/>
          <p:cNvPicPr>
            <a:picLocks noChangeAspect="1" noChangeArrowheads="1"/>
          </p:cNvPicPr>
          <p:nvPr/>
        </p:nvPicPr>
        <p:blipFill>
          <a:blip r:embed="rId3"/>
          <a:srcRect l="22979"/>
          <a:stretch>
            <a:fillRect/>
          </a:stretch>
        </p:blipFill>
        <p:spPr bwMode="auto">
          <a:xfrm>
            <a:off x="5143504" y="3205126"/>
            <a:ext cx="3167038" cy="2743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 купца Чернухина ,взгляд </a:t>
            </a:r>
            <a:r>
              <a:rPr lang="ru-RU" dirty="0"/>
              <a:t>непременно остановится на </a:t>
            </a:r>
            <a:r>
              <a:rPr lang="ru-RU" dirty="0" err="1"/>
              <a:t>голубом</a:t>
            </a:r>
            <a:r>
              <a:rPr lang="ru-RU" dirty="0"/>
              <a:t> деревянном тереме с усеченной шатровой крышей и тонким кружевом резьбы по карнизам и оконным наличникам. Это - особняк </a:t>
            </a:r>
            <a:r>
              <a:rPr lang="ru-RU" dirty="0" err="1"/>
              <a:t>сызранского</a:t>
            </a:r>
            <a:r>
              <a:rPr lang="ru-RU" dirty="0"/>
              <a:t> купца-мукомола, городского головы </a:t>
            </a:r>
            <a:r>
              <a:rPr lang="ru-RU" dirty="0" err="1"/>
              <a:t>Мартиниана</a:t>
            </a:r>
            <a:r>
              <a:rPr lang="ru-RU" dirty="0"/>
              <a:t> Чернухина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Ныне здесь находится городской выставочный зал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3575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5" name="Рисунок 4" descr="https://www.culture.ru/storage/images/4726affcaaf7197d2e1986263521efa3/79ec68a6ac7ad5a39e9aaaf8392cc62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7866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ogorodsamara.ru/userfiles/images/image-04-2021/20200827_184038_largejpg_(3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742"/>
            <a:ext cx="6072230" cy="4548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Дом мещанки Марии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Пожиловой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(ул. Набережная, 55)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Этот дом выделяется невероятно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красивой резьбой наличников. Здесь сочетается ажурная сквозная резьба, украшающая карнизы и геометрическая резьба, которая обрамляет окна. Одноэтажный дом был построен в начале ХХ века. Есть предположение, здание было построено отцом мещанки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Пожиловой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который был владельцем местного кожевенного завода.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219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Nata</cp:lastModifiedBy>
  <cp:revision>7</cp:revision>
  <dcterms:created xsi:type="dcterms:W3CDTF">2021-06-19T14:47:49Z</dcterms:created>
  <dcterms:modified xsi:type="dcterms:W3CDTF">2023-03-21T11:12:19Z</dcterms:modified>
</cp:coreProperties>
</file>