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14C6-FDE9-454A-90A0-243F74BBF3D6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7885-48C1-4D47-9343-551DBAD2EE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14C6-FDE9-454A-90A0-243F74BBF3D6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7885-48C1-4D47-9343-551DBAD2EE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14C6-FDE9-454A-90A0-243F74BBF3D6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7885-48C1-4D47-9343-551DBAD2EE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14C6-FDE9-454A-90A0-243F74BBF3D6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7885-48C1-4D47-9343-551DBAD2EE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14C6-FDE9-454A-90A0-243F74BBF3D6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7885-48C1-4D47-9343-551DBAD2EE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14C6-FDE9-454A-90A0-243F74BBF3D6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7885-48C1-4D47-9343-551DBAD2EE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14C6-FDE9-454A-90A0-243F74BBF3D6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7885-48C1-4D47-9343-551DBAD2EE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14C6-FDE9-454A-90A0-243F74BBF3D6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7885-48C1-4D47-9343-551DBAD2EE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14C6-FDE9-454A-90A0-243F74BBF3D6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7885-48C1-4D47-9343-551DBAD2EE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14C6-FDE9-454A-90A0-243F74BBF3D6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7885-48C1-4D47-9343-551DBAD2EE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14C6-FDE9-454A-90A0-243F74BBF3D6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7885-48C1-4D47-9343-551DBAD2EE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614C6-FDE9-454A-90A0-243F74BBF3D6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D7885-48C1-4D47-9343-551DBAD2EE5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1%8B%D0%B7%D1%80%D0%B0%D0%BD%D1%8C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thumbs.dreamstime.com/z/%D0%BF%D0%BE%D0%B6%D0%B0%D1%80-%D0%BF%D1%8B-%D0%B0%D0%B5%D1%82-%D1%80%D0%B0%D0%BC%D0%BA%D0%B0-49856877.jpg"/>
          <p:cNvPicPr>
            <a:picLocks noChangeAspect="1" noChangeArrowheads="1"/>
          </p:cNvPicPr>
          <p:nvPr/>
        </p:nvPicPr>
        <p:blipFill>
          <a:blip r:embed="rId2"/>
          <a:srcRect b="89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s://catherineasquithgallery.com/uploads/posts/2021-02/1613682146_14-p-fon-dlya-prezentatsii-pozharnie-dlya-detei-16.jpg"/>
          <p:cNvPicPr>
            <a:picLocks noChangeAspect="1" noChangeArrowheads="1"/>
          </p:cNvPicPr>
          <p:nvPr/>
        </p:nvPicPr>
        <p:blipFill>
          <a:blip r:embed="rId3"/>
          <a:srcRect t="10811" b="12161"/>
          <a:stretch>
            <a:fillRect/>
          </a:stretch>
        </p:blipFill>
        <p:spPr bwMode="auto">
          <a:xfrm>
            <a:off x="1785918" y="1071546"/>
            <a:ext cx="5643602" cy="43471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28992" y="2643182"/>
            <a:ext cx="2730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Пожар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Сызрани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5 июля 1906 года</a:t>
            </a:r>
            <a:r>
              <a:rPr lang="ru-RU" dirty="0"/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h2.hqtexture.com/97/9657/1456671686-content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357290" y="714356"/>
            <a:ext cx="62865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Пожар в Сызрани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5 июля 1906 года — одно из главных событий в истории города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Сызрань"/>
              </a:rPr>
              <a:t>Сызрань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заметно изменившее его облик. Огонь бушевал в течение 24 часов и уничтожил 5500 домов; большая часть города была уничтожена. Без крыши над головой осталось более 30 000 жителей. Общие убытки от пожара в ценах того времени составили примерно 18 миллионов рублей. Погибло не менее 1000 человек.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Сызрань. Закрымза пожар 1906 г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285992"/>
            <a:ext cx="5715040" cy="401369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Рисунок 6" descr="https://i.pinimg.com/originals/a2/4a/1f/a24a1f85c9a4702d0ace2757249a5d9f.png"/>
          <p:cNvPicPr/>
          <p:nvPr/>
        </p:nvPicPr>
        <p:blipFill>
          <a:blip r:embed="rId5" cstate="print"/>
          <a:srcRect t="3148" r="4839" b="3148"/>
          <a:stretch>
            <a:fillRect/>
          </a:stretch>
        </p:blipFill>
        <p:spPr bwMode="auto">
          <a:xfrm>
            <a:off x="7000892" y="3429000"/>
            <a:ext cx="1795164" cy="271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h2.hqtexture.com/97/9657/1456671686-content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s://sun9-25.userapi.com/fjfH5YMOcM3UwwoKg417sW-yl5342MciFao_fA/vitYoUkUQe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285992"/>
            <a:ext cx="6929486" cy="428628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85786" y="714356"/>
            <a:ext cx="54292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пожара 1906 года, уничтожившего почти все деревянные строения, на центральной улице города велась каменная застройка города. Купцы возводили для своих семей и общественных нужд особняки. На пожертвования горожан строились церкви. Ныне эти здания являются памятниками архитектуры, многие из них отреставрированы в последние годы.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static.tildacdn.com/tild3663-6636-4435-a266-626237643032/hvkx_u3bm_181224.jpg"/>
          <p:cNvPicPr/>
          <p:nvPr/>
        </p:nvPicPr>
        <p:blipFill>
          <a:blip r:embed="rId4" cstate="print"/>
          <a:srcRect l="3167" t="3125" r="2852" b="2701"/>
          <a:stretch>
            <a:fillRect/>
          </a:stretch>
        </p:blipFill>
        <p:spPr bwMode="auto">
          <a:xfrm>
            <a:off x="6429388" y="428604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h2.hqtexture.com/97/9657/1456671686-content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Семейство погорельцев у развалин своего дом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642918"/>
            <a:ext cx="7429552" cy="4295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57224" y="5429264"/>
            <a:ext cx="578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Семейство погорельцев у развалин своего дома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cspn.nso.ru/sites/cspn.nso.ru/wodby_files/files/imce/sm.aspx.jpg"/>
          <p:cNvPicPr/>
          <p:nvPr/>
        </p:nvPicPr>
        <p:blipFill>
          <a:blip r:embed="rId4"/>
          <a:srcRect l="7028" t="3716" r="6458" b="5359"/>
          <a:stretch>
            <a:fillRect/>
          </a:stretch>
        </p:blipFill>
        <p:spPr bwMode="auto">
          <a:xfrm>
            <a:off x="6643702" y="4714884"/>
            <a:ext cx="2143139" cy="187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h2.hqtexture.com/97/9657/1456671686-content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Погорельцы около своего пепелища"/>
          <p:cNvPicPr/>
          <p:nvPr/>
        </p:nvPicPr>
        <p:blipFill>
          <a:blip r:embed="rId3"/>
          <a:srcRect t="10294"/>
          <a:stretch>
            <a:fillRect/>
          </a:stretch>
        </p:blipFill>
        <p:spPr bwMode="auto">
          <a:xfrm>
            <a:off x="1357290" y="785794"/>
            <a:ext cx="6143667" cy="457203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" name="Рисунок 3" descr="https://st.depositphotos.com/1904429/1786/v/950/depositphotos_17863845-stock-illustration-baby-fire.jpg"/>
          <p:cNvPicPr/>
          <p:nvPr/>
        </p:nvPicPr>
        <p:blipFill>
          <a:blip r:embed="rId4"/>
          <a:srcRect l="41848" t="17526" r="18249"/>
          <a:stretch>
            <a:fillRect/>
          </a:stretch>
        </p:blipFill>
        <p:spPr bwMode="auto">
          <a:xfrm>
            <a:off x="7286644" y="3786190"/>
            <a:ext cx="1618986" cy="27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oxymaxplayroom.com/ru/content/images/2019/01/fire33.jpg"/>
          <p:cNvPicPr/>
          <p:nvPr/>
        </p:nvPicPr>
        <p:blipFill>
          <a:blip r:embed="rId5" cstate="print"/>
          <a:srcRect l="32363" t="33205" r="34539"/>
          <a:stretch>
            <a:fillRect/>
          </a:stretch>
        </p:blipFill>
        <p:spPr bwMode="auto">
          <a:xfrm>
            <a:off x="285720" y="357166"/>
            <a:ext cx="128588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h2.hqtexture.com/97/9657/1456671686-content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https://pbs.twimg.com/media/EFSqZtbXYAYwz2r.jpg"/>
          <p:cNvPicPr>
            <a:picLocks noChangeAspect="1" noChangeArrowheads="1"/>
          </p:cNvPicPr>
          <p:nvPr/>
        </p:nvPicPr>
        <p:blipFill>
          <a:blip r:embed="rId3"/>
          <a:srcRect l="4167" t="4738" r="6943"/>
          <a:stretch>
            <a:fillRect/>
          </a:stretch>
        </p:blipFill>
        <p:spPr bwMode="auto">
          <a:xfrm>
            <a:off x="2000232" y="785794"/>
            <a:ext cx="4572032" cy="43093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071670" y="5286388"/>
            <a:ext cx="4572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5.walmartimages.com/asr/09b9bcaf-faec-44fb-b042-69d28f799a6a_1.d16a6683feb192ca0fcfdecfb5b66f0c.jpeg"/>
          <p:cNvPicPr/>
          <p:nvPr/>
        </p:nvPicPr>
        <p:blipFill>
          <a:blip r:embed="rId2" cstate="print"/>
          <a:srcRect l="25991" r="27540"/>
          <a:stretch>
            <a:fillRect/>
          </a:stretch>
        </p:blipFill>
        <p:spPr bwMode="auto">
          <a:xfrm>
            <a:off x="214282" y="2643182"/>
            <a:ext cx="1714512" cy="3726079"/>
          </a:xfrm>
          <a:prstGeom prst="rect">
            <a:avLst/>
          </a:prstGeom>
          <a:noFill/>
        </p:spPr>
      </p:pic>
      <p:pic>
        <p:nvPicPr>
          <p:cNvPr id="19460" name="Picture 4" descr="https://pr-b.ru/image/data/un01/shlem_fire_ht_04.jpg"/>
          <p:cNvPicPr>
            <a:picLocks noChangeAspect="1" noChangeArrowheads="1"/>
          </p:cNvPicPr>
          <p:nvPr/>
        </p:nvPicPr>
        <p:blipFill>
          <a:blip r:embed="rId3" cstate="print"/>
          <a:srcRect r="7866"/>
          <a:stretch>
            <a:fillRect/>
          </a:stretch>
        </p:blipFill>
        <p:spPr bwMode="auto">
          <a:xfrm>
            <a:off x="785786" y="428604"/>
            <a:ext cx="1928826" cy="2029290"/>
          </a:xfrm>
          <a:prstGeom prst="rect">
            <a:avLst/>
          </a:prstGeom>
          <a:noFill/>
        </p:spPr>
      </p:pic>
      <p:pic>
        <p:nvPicPr>
          <p:cNvPr id="19462" name="Picture 6" descr="https://www.draeger-mo.com/media/products/Synthetic%20fire%20hose.jpg"/>
          <p:cNvPicPr>
            <a:picLocks noChangeAspect="1" noChangeArrowheads="1"/>
          </p:cNvPicPr>
          <p:nvPr/>
        </p:nvPicPr>
        <p:blipFill>
          <a:blip r:embed="rId4"/>
          <a:srcRect l="7813" t="18750" r="10937" b="15624"/>
          <a:stretch>
            <a:fillRect/>
          </a:stretch>
        </p:blipFill>
        <p:spPr bwMode="auto">
          <a:xfrm>
            <a:off x="6500826" y="642918"/>
            <a:ext cx="2299623" cy="1857388"/>
          </a:xfrm>
          <a:prstGeom prst="rect">
            <a:avLst/>
          </a:prstGeom>
          <a:noFill/>
        </p:spPr>
      </p:pic>
      <p:pic>
        <p:nvPicPr>
          <p:cNvPr id="19464" name="Picture 8" descr="http://sc02.alicdn.com/kf/Hfb6a691316a24509b874b6ef30ee993cn/243569044/Hfb6a691316a24509b874b6ef30ee993cn.jpg"/>
          <p:cNvPicPr>
            <a:picLocks noChangeAspect="1" noChangeArrowheads="1"/>
          </p:cNvPicPr>
          <p:nvPr/>
        </p:nvPicPr>
        <p:blipFill>
          <a:blip r:embed="rId5" cstate="print"/>
          <a:srcRect l="9434" t="22642" r="22642" b="13207"/>
          <a:stretch>
            <a:fillRect/>
          </a:stretch>
        </p:blipFill>
        <p:spPr bwMode="auto">
          <a:xfrm>
            <a:off x="2857488" y="1643050"/>
            <a:ext cx="1664085" cy="1571636"/>
          </a:xfrm>
          <a:prstGeom prst="rect">
            <a:avLst/>
          </a:prstGeom>
          <a:noFill/>
        </p:spPr>
      </p:pic>
      <p:pic>
        <p:nvPicPr>
          <p:cNvPr id="19466" name="Picture 10" descr="https://1.bp.blogspot.com/-cHhzFPzYMIQ/Xiv-1v68KgI/AAAAAAAA_tA/SXVNfBNPw4YOFSjEQKBbJD0amJ0AQnHuQCLcBGAsYHQ/s1600/treygolnoe-vedro.jpg"/>
          <p:cNvPicPr>
            <a:picLocks noChangeAspect="1" noChangeArrowheads="1"/>
          </p:cNvPicPr>
          <p:nvPr/>
        </p:nvPicPr>
        <p:blipFill>
          <a:blip r:embed="rId6" cstate="print"/>
          <a:srcRect l="6345" r="23857" b="5805"/>
          <a:stretch>
            <a:fillRect/>
          </a:stretch>
        </p:blipFill>
        <p:spPr bwMode="auto">
          <a:xfrm>
            <a:off x="7215206" y="2643182"/>
            <a:ext cx="1267448" cy="1785950"/>
          </a:xfrm>
          <a:prstGeom prst="rect">
            <a:avLst/>
          </a:prstGeom>
          <a:noFill/>
        </p:spPr>
      </p:pic>
      <p:pic>
        <p:nvPicPr>
          <p:cNvPr id="19470" name="Picture 14" descr="https://static.tildacdn.com/tild6239-3066-4233-a264-663361636237/photo.png"/>
          <p:cNvPicPr>
            <a:picLocks noChangeAspect="1" noChangeArrowheads="1"/>
          </p:cNvPicPr>
          <p:nvPr/>
        </p:nvPicPr>
        <p:blipFill>
          <a:blip r:embed="rId7"/>
          <a:srcRect l="20040" t="14940" r="21509" b="16334"/>
          <a:stretch>
            <a:fillRect/>
          </a:stretch>
        </p:blipFill>
        <p:spPr bwMode="auto">
          <a:xfrm>
            <a:off x="3857620" y="2714620"/>
            <a:ext cx="2500330" cy="1643074"/>
          </a:xfrm>
          <a:prstGeom prst="rect">
            <a:avLst/>
          </a:prstGeom>
          <a:noFill/>
        </p:spPr>
      </p:pic>
      <p:pic>
        <p:nvPicPr>
          <p:cNvPr id="19474" name="Picture 18" descr="https://ds05.infourok.ru/uploads/ex/06f3/0011a6aa-ec8390f1/img6.jpg"/>
          <p:cNvPicPr>
            <a:picLocks noChangeAspect="1" noChangeArrowheads="1"/>
          </p:cNvPicPr>
          <p:nvPr/>
        </p:nvPicPr>
        <p:blipFill>
          <a:blip r:embed="rId8"/>
          <a:srcRect l="6383" t="53191" r="74468" b="4255"/>
          <a:stretch>
            <a:fillRect/>
          </a:stretch>
        </p:blipFill>
        <p:spPr bwMode="auto">
          <a:xfrm>
            <a:off x="5072066" y="4214818"/>
            <a:ext cx="1357322" cy="2262203"/>
          </a:xfrm>
          <a:prstGeom prst="rect">
            <a:avLst/>
          </a:prstGeom>
          <a:noFill/>
        </p:spPr>
      </p:pic>
      <p:pic>
        <p:nvPicPr>
          <p:cNvPr id="19476" name="Picture 20" descr="https://images.ru.prom.st/305256828_w640_h640_pesok-orlovskij-o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5984" y="4786322"/>
            <a:ext cx="2203411" cy="1571620"/>
          </a:xfrm>
          <a:prstGeom prst="rect">
            <a:avLst/>
          </a:prstGeom>
          <a:noFill/>
        </p:spPr>
      </p:pic>
      <p:pic>
        <p:nvPicPr>
          <p:cNvPr id="19478" name="Picture 22" descr="https://img2.freepng.ru/20181119/bat/kisspng-bucket-portable-network-graphics-clip-art-water-im-draw-spring-94-gifok-net-5bf2928a9af3b8.9010319315426238826347.jpg"/>
          <p:cNvPicPr>
            <a:picLocks noChangeAspect="1" noChangeArrowheads="1"/>
          </p:cNvPicPr>
          <p:nvPr/>
        </p:nvPicPr>
        <p:blipFill>
          <a:blip r:embed="rId10" cstate="print"/>
          <a:srcRect l="16667" t="14170"/>
          <a:stretch>
            <a:fillRect/>
          </a:stretch>
        </p:blipFill>
        <p:spPr bwMode="auto">
          <a:xfrm>
            <a:off x="7000892" y="4714884"/>
            <a:ext cx="1428760" cy="147157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000364" y="642918"/>
            <a:ext cx="371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Инструменты пожарного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69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12</cp:revision>
  <dcterms:created xsi:type="dcterms:W3CDTF">2021-06-19T12:54:29Z</dcterms:created>
  <dcterms:modified xsi:type="dcterms:W3CDTF">2021-06-19T14:46:53Z</dcterms:modified>
</cp:coreProperties>
</file>