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7" r:id="rId4"/>
    <p:sldId id="276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60" r:id="rId18"/>
    <p:sldId id="273" r:id="rId19"/>
    <p:sldId id="275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8310-8684-44FD-A51B-5C70CF2F1C91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7B49-0D08-4856-A915-0A87CF9A2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318D-6118-4DA8-A18F-731C00512661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D801-1427-45F3-9A8C-BBFD4ED1F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2E3A-13B3-46C8-9C32-D747B6F79F9E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0F09-6D4D-4F0E-9C65-A0DAEA9FA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4649-5B3B-4F22-9609-B6894D235864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0A12-B920-41D9-AD9B-D92B7C840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AF06-8E60-443A-A34A-597F4B20BE53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1A16-897D-4FAF-92DF-996C5CD41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4734-7A8C-45EA-A98F-9797C699A099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76E5-87F2-40F9-8DB3-A9F49F634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896FC-45DE-4840-9B41-21E4E1D488B1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FF9F-ACEC-4DF6-BD82-C69E9096C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879C-9D67-4E90-BE2F-79C99CAE3846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791F-967D-4873-A722-B2C5BAE3B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DFB0-9AA7-4EE2-A629-03D0ECDDBABF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98F8-39E9-4AC0-9663-6793924D7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02EC-836C-455E-AA2B-00C19DE27885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8134-FDB3-4DB4-B29A-C8D3A3019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39DE-F76C-4D17-954A-1E0C9760AF6C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D3E6-6025-44D2-A227-5C3CFAB05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F7D9A0-5520-4FD4-9858-7B1BA168B8C0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93171-4092-487C-A6D7-ACEEBD4B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eg"/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Содержимое 3" descr="худож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612775"/>
            <a:ext cx="3960813" cy="41148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338" y="549275"/>
            <a:ext cx="3600450" cy="2808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Знакомство с творчеством </a:t>
            </a:r>
            <a:b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сызранских</a:t>
            </a: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художников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подготовлена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воспитателем СП «Детский сад №3 г.о. Сызрань»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Лычовой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Надеждой Николаевной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24075" y="4581525"/>
            <a:ext cx="3095625" cy="154463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видишь на картине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Маму, папу, тетю Зину,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вовсе не секрет!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нами их - …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(портрет)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2531" name="Picture 3" descr="D:\ДЕТСКИЙ САД\Сызранские художники\Садовский Николай Иванович\портрет матер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08625" y="4005263"/>
            <a:ext cx="2879725" cy="1919287"/>
          </a:xfr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22532" name="Рисунок 10" descr="АВТОПОРТРЕТ ШИШКИН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04813"/>
            <a:ext cx="250983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580063" y="6021388"/>
            <a:ext cx="2879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Автор Садовский Н.И</a:t>
            </a:r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1258888" y="3500438"/>
            <a:ext cx="237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Автопортрет Б.И.Шишкин</a:t>
            </a:r>
          </a:p>
        </p:txBody>
      </p:sp>
      <p:pic>
        <p:nvPicPr>
          <p:cNvPr id="12" name="Рисунок 11" descr="Егольников С.Г.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76250"/>
            <a:ext cx="2087562" cy="284003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sp>
        <p:nvSpPr>
          <p:cNvPr id="22536" name="TextBox 12"/>
          <p:cNvSpPr txBox="1">
            <a:spLocks noChangeArrowheads="1"/>
          </p:cNvSpPr>
          <p:nvPr/>
        </p:nvSpPr>
        <p:spPr bwMode="auto">
          <a:xfrm>
            <a:off x="4716463" y="3500438"/>
            <a:ext cx="208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Автор Егольникова  С.Г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Содержимое 6" descr="img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349500"/>
            <a:ext cx="2519362" cy="23749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видишь на картине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Чашку кофе на столе,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морс в большом графине,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розу в хрустале,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бронзовую вазу,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грушу или торт,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все предметы сразу, –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Знай, что это… (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натюрморт).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А. Кушнер</a:t>
            </a:r>
          </a:p>
        </p:txBody>
      </p:sp>
      <p:pic>
        <p:nvPicPr>
          <p:cNvPr id="7" name="Рисунок 6" descr="20140820-gavrilova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429000"/>
            <a:ext cx="3460750" cy="24479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8" name="Рисунок 7" descr="НАТЮРМОРТ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333375"/>
            <a:ext cx="2520950" cy="299243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6588125" y="2781300"/>
            <a:ext cx="2087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Автор Горячев А.</a:t>
            </a:r>
          </a:p>
        </p:txBody>
      </p:sp>
      <p:sp>
        <p:nvSpPr>
          <p:cNvPr id="23558" name="TextBox 9"/>
          <p:cNvSpPr txBox="1">
            <a:spLocks noChangeArrowheads="1"/>
          </p:cNvSpPr>
          <p:nvPr/>
        </p:nvSpPr>
        <p:spPr bwMode="auto">
          <a:xfrm>
            <a:off x="4500563" y="6092825"/>
            <a:ext cx="31670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Автор Гаврилова 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6" descr="img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345362" cy="50323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Сызрань  глазами наших художников.</a:t>
            </a:r>
            <a:endParaRPr lang="ru-RU" sz="3200" dirty="0"/>
          </a:p>
        </p:txBody>
      </p:sp>
      <p:sp>
        <p:nvSpPr>
          <p:cNvPr id="24579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229225"/>
            <a:ext cx="6235700" cy="1152525"/>
          </a:xfrm>
        </p:spPr>
        <p:txBody>
          <a:bodyPr/>
          <a:lstStyle/>
          <a:p>
            <a:pPr algn="ctr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Сызранские  художники  с любовью изображают  свой родной город. </a:t>
            </a:r>
          </a:p>
          <a:p>
            <a:pPr algn="ctr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Их работы радуют посетителей выставок.  </a:t>
            </a:r>
          </a:p>
        </p:txBody>
      </p:sp>
      <p:pic>
        <p:nvPicPr>
          <p:cNvPr id="8" name="Рисунок 7" descr="7135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25538"/>
            <a:ext cx="3513137" cy="22320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468313" y="3789363"/>
            <a:ext cx="3024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Работы   худ. Леднева А.А.</a:t>
            </a:r>
          </a:p>
        </p:txBody>
      </p:sp>
      <p:pic>
        <p:nvPicPr>
          <p:cNvPr id="24582" name="Рисунок 10" descr="7393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1700213"/>
            <a:ext cx="4238625" cy="26035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Работы   художника  Шишкина Сергея Борисовича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находятся в частных коллекциях  Англии, Японии, Италии, Германии, Индонезии, США.</a:t>
            </a:r>
            <a:r>
              <a:rPr lang="ru-RU" sz="1800" dirty="0" smtClean="0"/>
              <a:t> 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i.mycdn.me/i?r=AyH4iRPQ2q0otWIFepML2LxR9RY8Z_VZeLhdT_nBqb_5cQ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1196975"/>
            <a:ext cx="2782887" cy="2087563"/>
          </a:xfrm>
          <a:ln w="31750">
            <a:solidFill>
              <a:srgbClr val="984807"/>
            </a:solidFill>
          </a:ln>
        </p:spPr>
      </p:pic>
      <p:pic>
        <p:nvPicPr>
          <p:cNvPr id="23556" name="Picture 4" descr="D:\ДЕТСКИЙ САД\Сызранские художники\СЕРГЕЙ БОРИСОВИЧШИШКИН\QfGFGD-E2L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3860800"/>
            <a:ext cx="3840162" cy="24479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026" name="Picture 2" descr="D:\ДЕТСКИЙ САД\Сызранские художники\СЕРГЕЙ БОРИСОВИЧШИШКИН\5QXHogoJPI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1196975"/>
            <a:ext cx="4122737" cy="24479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260350"/>
            <a:ext cx="5486400" cy="7921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Сызранская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художница Мария Гаврилова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Текст 4"/>
          <p:cNvSpPr>
            <a:spLocks noGrp="1"/>
          </p:cNvSpPr>
          <p:nvPr>
            <p:ph type="body" sz="half" idx="2"/>
          </p:nvPr>
        </p:nvSpPr>
        <p:spPr>
          <a:xfrm>
            <a:off x="1792288" y="5013325"/>
            <a:ext cx="6596062" cy="115887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Мария Гаврилова – молодая художница.  Она является выпускницей сызранской детской художественной школы. Мария  выставляла свои работы не только в родном городе и Самаре, но и во Франции. Любимый жанр Марии Гавриловой – городской пейзаж. Это интересные старинные дома и улочки, а также самые обычные, современные здания и все, что их окружает.</a:t>
            </a:r>
          </a:p>
        </p:txBody>
      </p:sp>
      <p:pic>
        <p:nvPicPr>
          <p:cNvPr id="6" name="Рисунок 5" descr="iSUO3Y3U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765175"/>
            <a:ext cx="2470150" cy="188753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7" name="Рисунок 6" descr="iYA76X2PF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2852738"/>
            <a:ext cx="2965450" cy="208915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1" name="Рисунок 10" descr="127294_100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765175"/>
            <a:ext cx="2981325" cy="24479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524625" cy="941387"/>
          </a:xfrm>
        </p:spPr>
        <p:txBody>
          <a:bodyPr/>
          <a:lstStyle/>
          <a:p>
            <a:pPr algn="ctr"/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Мария Гаврилова любит свою профессию художника. В каждой работе чувствуется настроение автора, ее теплое, дружеское отношение к окружающему миру.</a:t>
            </a:r>
          </a:p>
          <a:p>
            <a:pPr algn="ctr"/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Она посещает детские сады и знакомит детей с  изобразительным творчеством</a:t>
            </a:r>
            <a:r>
              <a:rPr lang="ru-RU" sz="1600" b="1" smtClean="0"/>
              <a:t>. </a:t>
            </a: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333375"/>
            <a:ext cx="3424238" cy="2303463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0" name="Рисунок 9" descr="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2924175"/>
            <a:ext cx="3060700" cy="208915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1" name="Рисунок 10" descr="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476250"/>
            <a:ext cx="2451100" cy="252095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52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Митко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работает  главным художником в нашем драматическом театре.  Она оформила более 20 спектаклей.  В своей мастерской  Анна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Митко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знакомит ребят с профессией театрального художника.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D:\ДЕТСКИЙ САД\Сызранские художники\Анна Митко  худ. театра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557338"/>
            <a:ext cx="2232025" cy="28035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32771" name="Picture 3" descr="D:\ДЕТСКИЙ САД\Сызранские художники\Анна Митко  худ. театра\теат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652963"/>
            <a:ext cx="3195637" cy="187166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32772" name="Picture 4" descr="D:\ДЕТСКИЙ САД\Сызранские художники\Анна Митко  худ. театра\мастерская Анны Митк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4221163"/>
            <a:ext cx="3233738" cy="2154237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32773" name="Picture 5" descr="D:\ДЕТСКИЙ САД\Сызранские художники\Анна Митко  худ. театра\563x3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1773238"/>
            <a:ext cx="3303587" cy="22320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404813"/>
            <a:ext cx="5486400" cy="6477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Художественная школа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Сызрани </a:t>
            </a: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имени И.П.Тимошенко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Текст 8"/>
          <p:cNvSpPr>
            <a:spLocks noGrp="1"/>
          </p:cNvSpPr>
          <p:nvPr>
            <p:ph type="body" sz="half" idx="2"/>
          </p:nvPr>
        </p:nvSpPr>
        <p:spPr>
          <a:xfrm>
            <a:off x="1792288" y="5229225"/>
            <a:ext cx="6740525" cy="1152525"/>
          </a:xfrm>
        </p:spPr>
        <p:txBody>
          <a:bodyPr/>
          <a:lstStyle/>
          <a:p>
            <a:pPr algn="ctr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В городе Сызрань есть  художественная  школа. Там  учатся ребята, которые любят изобразительное искусство. </a:t>
            </a:r>
          </a:p>
        </p:txBody>
      </p:sp>
      <p:pic>
        <p:nvPicPr>
          <p:cNvPr id="7" name="Рисунок 6" descr="KveWh0sYOv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268413"/>
            <a:ext cx="4824413" cy="361950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04850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числе учащихся  художественной школы  есть и выпускники нашего детского сада  №3   Полина Зайцева  и Полина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Вантяхина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 Девочки выставляют свои работы на конкурс и получают дипломы. 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7" name="Рисунок 6" descr="20161106-dchi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268413"/>
            <a:ext cx="1912937" cy="24479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8" name="Рисунок 7" descr="Ljh5HmuGLQQ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1196975"/>
            <a:ext cx="2730500" cy="237648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9" name="Рисунок 8" descr="ifaWxafGiKI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1268413"/>
            <a:ext cx="2338388" cy="172561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0" name="Рисунок 9" descr="7DA0AI2gyDk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3692525"/>
            <a:ext cx="1944687" cy="259238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1" name="Рисунок 10" descr="dFS1zWXuqxo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3663" y="3860800"/>
            <a:ext cx="1873250" cy="260350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2" name="Рисунок 11" descr="AXUyOgIgZUI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8313" y="4076700"/>
            <a:ext cx="3133725" cy="230505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Художник может творить, как днем, так и ночью, когда к нему приходит вдохновение. Его работы вызывают у людей уважение и восхищение.   Но не  каждый  может стать всемирно известным и оставить свой след в истории. Художник — это призвание и  профессия.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4689_1000 (1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773238"/>
            <a:ext cx="3267075" cy="208756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6" name="Рисунок 5" descr="заснеженный двор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538" y="1773238"/>
            <a:ext cx="3132137" cy="2087562"/>
          </a:xfrm>
          <a:prstGeom prst="rect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Рисунок 6" descr="урок труда в школ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150" y="4221163"/>
            <a:ext cx="3024188" cy="2016125"/>
          </a:xfrm>
          <a:prstGeom prst="rect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Рисунок 7" descr="_YWM_M-bi5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4149725"/>
            <a:ext cx="3313113" cy="2144713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3" descr="img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338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Угадайте, кто он?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2124075" y="1600200"/>
            <a:ext cx="4176713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меня есть карандаш,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Разноцветная гуашь,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Акварель, палитра, кисть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бумаги плотный лист,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еще – мольберт - треножник,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Потому что я…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5" name="Рисунок 14" descr="eb19d24ad590bfee01ac3252a6e6071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716338"/>
            <a:ext cx="2879725" cy="266541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5724525" y="6021388"/>
            <a:ext cx="2303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Художник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57563"/>
            <a:ext cx="7772400" cy="12239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Спасибо за внимание!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908050"/>
            <a:ext cx="7772400" cy="19446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всех ребят открыты двери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художественной школы.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творческих успехов!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Художник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Лашин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Анатолий Александрович, наш земляк,  был 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участником  Великой Отечественной войны. Сохранились   его  фронтовые зарисовки. В свободное от боев время он рисовал то, что видел вокруг себя.  Красок у художника не было, все рисунки выполнены графическим карандашом.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lashin-a.a.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484313"/>
            <a:ext cx="2230437" cy="309721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8" name="Рисунок 7" descr="full_MR3CP20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3573463"/>
            <a:ext cx="2047875" cy="2259012"/>
          </a:xfrm>
          <a:prstGeom prst="rect">
            <a:avLst/>
          </a:prstGeom>
          <a:noFill/>
          <a:ln w="28575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0" name="Рисунок 9" descr="full_3djL5HcB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2133600"/>
            <a:ext cx="3074987" cy="1727200"/>
          </a:xfrm>
          <a:prstGeom prst="rect">
            <a:avLst/>
          </a:prstGeom>
          <a:noFill/>
          <a:ln w="28575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1" name="Рисунок 10" descr="full_asafRvUx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87675" y="4221163"/>
            <a:ext cx="2711450" cy="2087562"/>
          </a:xfrm>
          <a:prstGeom prst="rect">
            <a:avLst/>
          </a:prstGeom>
          <a:noFill/>
          <a:ln w="28575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После войны художник Лашин  принимал участие в городских и областных выставках.  В последние годы жизни работал художником в Сызранском краеведческом музее.</a:t>
            </a:r>
          </a:p>
        </p:txBody>
      </p:sp>
      <p:pic>
        <p:nvPicPr>
          <p:cNvPr id="5" name="Рисунок 4" descr="full_zhaxaE6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133600"/>
            <a:ext cx="2590800" cy="2349500"/>
          </a:xfrm>
          <a:prstGeom prst="rect">
            <a:avLst/>
          </a:prstGeom>
          <a:noFill/>
          <a:ln w="28575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2050" name="Picture 2" descr="https://fondnauk.ru/uploads/s/m/p/c/mpc7faylyeow/img/autocrop/1b1ad622bca5b7b3f38188e6a0f8bd1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860800"/>
            <a:ext cx="2376487" cy="237648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2052" name="Picture 4" descr="https://fondnauk.ru/uploads/s/m/p/c/mpc7faylyeow/img/full_F2SpXc3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1700213"/>
            <a:ext cx="2859088" cy="188595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2054" name="Picture 6" descr="https://fondnauk.ru/uploads/s/m/p/c/mpc7faylyeow/img/autocrop/2daba3cdeb12082ac3697051db2f9d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4005263"/>
            <a:ext cx="2374900" cy="2376487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Старейшие художники города Сызрани</a:t>
            </a:r>
          </a:p>
        </p:txBody>
      </p:sp>
      <p:pic>
        <p:nvPicPr>
          <p:cNvPr id="9" name="Содержимое 8" descr="sadovskij-n.i.-350x500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1341438"/>
            <a:ext cx="1765300" cy="2519362"/>
          </a:xfrm>
          <a:ln w="31750">
            <a:solidFill>
              <a:srgbClr val="984807"/>
            </a:solidFill>
          </a:ln>
        </p:spPr>
      </p:pic>
      <p:sp>
        <p:nvSpPr>
          <p:cNvPr id="17412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Садовский Николай Иванович – был  художником и директором художественной школы. </a:t>
            </a:r>
          </a:p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Борис Иванович Шишкин – сызранский художник.</a:t>
            </a:r>
          </a:p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Сергей Борисович Шишкин – художник и сын художника.</a:t>
            </a:r>
          </a:p>
          <a:p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      Они радовали нас своими творческими работами. </a:t>
            </a:r>
          </a:p>
          <a:p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Борис Иванович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3141663"/>
            <a:ext cx="1916113" cy="273526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1" name="Рисунок 10" descr="ШИШКИН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4437063"/>
            <a:ext cx="2414588" cy="1944687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188913"/>
            <a:ext cx="5486400" cy="8636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Художники Сызрани – наши современники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195513" y="5516563"/>
            <a:ext cx="6408737" cy="655637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настоящее время  в городе существует «Творческий Союз художников Сызрани», в который входят художники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Леднев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Александр Алексеевич,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Петряшин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Владимир Васильевич,  Горячев Александр,  Мария Гаврилова.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ЛЕДНЕВ А.А.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052513"/>
            <a:ext cx="2590800" cy="1728787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0" name="Рисунок 9" descr="александр горячев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3141663"/>
            <a:ext cx="2881313" cy="192087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1" name="Рисунок 10" descr="iSUO3Y3U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3213100"/>
            <a:ext cx="2592387" cy="198120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4" name="Рисунок 13" descr="IMG_0227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765175"/>
            <a:ext cx="2017713" cy="22320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63713" y="188913"/>
            <a:ext cx="5486400" cy="6477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Музей,  выставочный зал и картинная галерея «Наследие»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92288" y="5229225"/>
            <a:ext cx="6740525" cy="94297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Поскольку художники не могут существовать без возможности показывать свои творения, они устраивают выставки своих работ для жителей города.  В свою очередь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сызранцы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приобщаются к изобразительному творчеству.  Здесь они могут увидеть  картины разных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жвнров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ДЕТСКИЙ САД\Сызранские художники\КАРТИННАЯ ГАЛЕРЕЯ НАСЛЕДИЕ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3213100"/>
            <a:ext cx="2736850" cy="182403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0" name="Рисунок 9" descr="в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908050"/>
            <a:ext cx="2763838" cy="2089150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2052" name="Picture 4" descr="https://cs6.livemaster.ru/storage/03/20/e4eb647cbe11f578a53dec586ej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1052513"/>
            <a:ext cx="2924175" cy="1944687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2053" name="Picture 5" descr="D:\ДЕТСКИЙ САД\Сызранские художники\DSC_306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3213100"/>
            <a:ext cx="3611562" cy="1728788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5"/>
          <p:cNvSpPr>
            <a:spLocks noGrp="1"/>
          </p:cNvSpPr>
          <p:nvPr>
            <p:ph type="title"/>
          </p:nvPr>
        </p:nvSpPr>
        <p:spPr>
          <a:xfrm>
            <a:off x="4859338" y="981075"/>
            <a:ext cx="3827462" cy="51117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Жи́вопись 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— наиболее популярный  вид изобразительного искусства, произведения которого создаются с помощью красок, наносимых на какую-либо твёрдую поверхность. Основным выразительным средством живописи является цвет. Художнику необходимы для  написания картин  масляные художественные краски, палитра и кисти.</a:t>
            </a:r>
          </a:p>
        </p:txBody>
      </p:sp>
      <p:pic>
        <p:nvPicPr>
          <p:cNvPr id="7" name="Рисунок 6" descr="scale_12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549275"/>
            <a:ext cx="3743325" cy="3743325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6" descr="im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Сызранские художники - живописцы работают в разных жанрах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1908175" y="4941888"/>
            <a:ext cx="3671888" cy="118427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видишь на картине нарисована река,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Или ель и белый иней, или сад и облака,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Или снежная равнина, или поле и шалаш,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Обязательно картина называется –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пейзаж.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А.Кушнер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pic>
        <p:nvPicPr>
          <p:cNvPr id="2" name="Picture 2" descr="D:\ДЕТСКИЙ САД\Сызранские художники\ХУД. АЛЕКСАНДР ГОРЯЧЕВ\БЕРЕЗ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73238"/>
            <a:ext cx="3098800" cy="2087562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2" name="Рисунок 11" descr="f3cd563db5b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12875"/>
            <a:ext cx="3041650" cy="2087563"/>
          </a:xfrm>
          <a:prstGeom prst="rect">
            <a:avLst/>
          </a:prstGeom>
          <a:noFill/>
          <a:ln w="31750">
            <a:solidFill>
              <a:srgbClr val="984807"/>
            </a:solidFill>
            <a:miter lim="800000"/>
            <a:headEnd/>
            <a:tailEnd/>
          </a:ln>
        </p:spPr>
      </p:pic>
      <p:pic>
        <p:nvPicPr>
          <p:cNvPr id="13" name="Рисунок 12" descr="Петряшин. Лесной кордон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500" y="4076700"/>
            <a:ext cx="2916238" cy="1944688"/>
          </a:xfrm>
          <a:prstGeom prst="rect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</p:pic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827088" y="4005263"/>
            <a:ext cx="2520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Автор  Горячев А.</a:t>
            </a:r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4859338" y="3644900"/>
            <a:ext cx="2305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Автор Леднев А.А.</a:t>
            </a:r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156325" y="6237288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Автор Петряшин В.В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579</Words>
  <Application>Microsoft Office PowerPoint</Application>
  <PresentationFormat>Экран (4:3)</PresentationFormat>
  <Paragraphs>70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Monotype Corsiva</vt:lpstr>
      <vt:lpstr>Times New Roman</vt:lpstr>
      <vt:lpstr>Тема Office</vt:lpstr>
      <vt:lpstr> Знакомство с творчеством  сызранских  художников</vt:lpstr>
      <vt:lpstr>Угадайте, кто он?</vt:lpstr>
      <vt:lpstr>Художник   Лашин Анатолий Александрович, наш земляк,  был    участником  Великой Отечественной войны. Сохранились   его  фронтовые зарисовки. В свободное от боев время он рисовал то, что видел вокруг себя.  Красок у художника не было, все рисунки выполнены графическим карандашом. </vt:lpstr>
      <vt:lpstr>После войны художник Лашин  принимал участие в городских и областных выставках.  В последние годы жизни работал художником в Сызранском краеведческом музее.</vt:lpstr>
      <vt:lpstr>Старейшие художники города Сызрани</vt:lpstr>
      <vt:lpstr>Художники Сызрани – наши современники</vt:lpstr>
      <vt:lpstr>Музей,  выставочный зал и картинная галерея «Наследие» </vt:lpstr>
      <vt:lpstr>Жи́вопись — наиболее популярный  вид изобразительного искусства, произведения которого создаются с помощью красок, наносимых на какую-либо твёрдую поверхность. Основным выразительным средством живописи является цвет. Художнику необходимы для  написания картин  масляные художественные краски, палитра и кисти.</vt:lpstr>
      <vt:lpstr>Сызранские художники - живописцы работают в разных жанрах</vt:lpstr>
      <vt:lpstr>Слайд 10</vt:lpstr>
      <vt:lpstr>Слайд 11</vt:lpstr>
      <vt:lpstr>Сызрань  глазами наших художников.</vt:lpstr>
      <vt:lpstr>Работы   художника  Шишкина Сергея Борисовича находятся в частных коллекциях  Англии, Японии, Италии, Германии, Индонезии, США.  </vt:lpstr>
      <vt:lpstr>Сызранская художница Мария Гаврилова</vt:lpstr>
      <vt:lpstr>Слайд 15</vt:lpstr>
      <vt:lpstr>Анна Митко – работает  главным художником в нашем драматическом театре.  Она оформила более 20 спектаклей.  В своей мастерской  Анна Митко   знакомит ребят с профессией театрального художника. </vt:lpstr>
      <vt:lpstr>Художественная школа в Сызрани имени И.П.Тимошенко</vt:lpstr>
      <vt:lpstr>В числе учащихся  художественной школы  есть и выпускники нашего детского сада  №3   Полина Зайцева  и Полина Вантяхина.  Девочки выставляют свои работы на конкурс и получают дипломы.   </vt:lpstr>
      <vt:lpstr>Художник может творить, как днем, так и ночью, когда к нему приходит вдохновение. Его работы вызывают у людей уважение и восхищение.   Но не  каждый  может стать всемирно известным и оставить свой след в истории. Художник — это призвание и  профессия. </vt:lpstr>
      <vt:lpstr>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 с творчеством  сызранских  художников</dc:title>
  <dc:creator>USER</dc:creator>
  <cp:lastModifiedBy>U</cp:lastModifiedBy>
  <cp:revision>66</cp:revision>
  <dcterms:created xsi:type="dcterms:W3CDTF">2021-04-27T18:39:15Z</dcterms:created>
  <dcterms:modified xsi:type="dcterms:W3CDTF">2021-11-02T10:41:57Z</dcterms:modified>
</cp:coreProperties>
</file>