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89" r:id="rId9"/>
    <p:sldId id="266" r:id="rId10"/>
    <p:sldId id="271" r:id="rId11"/>
    <p:sldId id="274" r:id="rId12"/>
    <p:sldId id="273" r:id="rId13"/>
    <p:sldId id="272" r:id="rId14"/>
    <p:sldId id="275" r:id="rId15"/>
    <p:sldId id="290" r:id="rId16"/>
    <p:sldId id="276" r:id="rId17"/>
    <p:sldId id="277" r:id="rId18"/>
    <p:sldId id="288" r:id="rId19"/>
    <p:sldId id="287" r:id="rId20"/>
    <p:sldId id="286" r:id="rId21"/>
    <p:sldId id="278" r:id="rId22"/>
    <p:sldId id="291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66FF"/>
    <a:srgbClr val="FF0066"/>
    <a:srgbClr val="553717"/>
    <a:srgbClr val="DE2A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09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FB6D-5092-46C8-8F64-F4CC5B653CB3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D64B0-7A95-4D27-A4FB-3740B4872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D64B0-7A95-4D27-A4FB-3740B487260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1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1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3.xml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90700" y="-1790699"/>
            <a:ext cx="556259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3384204"/>
          </a:xfrm>
        </p:spPr>
        <p:txBody>
          <a:bodyPr>
            <a:noAutofit/>
          </a:bodyPr>
          <a:lstStyle/>
          <a:p>
            <a:r>
              <a:rPr lang="ru-RU" sz="11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173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Сызрань: </a:t>
            </a:r>
            <a:r>
              <a:rPr lang="ru-RU" sz="10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10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История.</a:t>
            </a:r>
            <a:r>
              <a:rPr lang="ru-RU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73A8D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Интерактивная игра, направленная на закрепление представлений старших дошкольников об истории г. Сызрань.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dirty="0" smtClean="0"/>
              <a:t>Подготовила: Антипина А.А.</a:t>
            </a:r>
            <a:endParaRPr lang="ru-RU" sz="3200" dirty="0"/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7315200" y="5334000"/>
            <a:ext cx="1600200" cy="1371600"/>
          </a:xfrm>
          <a:prstGeom prst="ellipse">
            <a:avLst/>
          </a:prstGeom>
          <a:ln w="76200">
            <a:solidFill>
              <a:srgbClr val="00006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СТАРТ!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солнце, свет, линии, оранжевый, жёлтый, треугольники, текстура, изгиб,  угол, грани, геометрия, полигоны, сочетания картинки на рабочий стол,  раздел абстракции -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3810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3733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Отцом-основателем Сызрани стал князь Григорий Афанасьевич Козловский. Указом царей Иоанна и Петра Алексеевичей ему было предписано в указанном месте строить крепость.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20 августа 2016 года в Сызрани на собранные средства был установлен памятник воеводе Козловскому, основателю города Сызрани.</a:t>
            </a:r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6324600" y="4343400"/>
            <a:ext cx="2667000" cy="2362200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 СЛЕДУЮЩЕМУ ВОПРОСУ</a:t>
            </a:r>
            <a:endParaRPr lang="ru-RU" sz="2000" b="1" dirty="0"/>
          </a:p>
        </p:txBody>
      </p:sp>
      <p:pic>
        <p:nvPicPr>
          <p:cNvPr id="22530" name="Picture 2" descr="Памятник воеводе Григорию Козловскому, Сызрань. - Picture of Monument to  Governor Grigoriy Kozlovskiy, Syzran - Tripadvis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600200"/>
            <a:ext cx="2514600" cy="434340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6002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солнце, свет, линии, оранжевый, жёлтый, треугольники, текстура, изгиб,  угол, грани, геометрия, полигоны, сочетания картинки на рабочий стол,  раздел абстракции -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3810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5240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Вскоре после посещения Сызрани Николаем II город едва не исчез с лица земли в результате чудовищного пожара. 5 июля 1906 года в течение 3-4 часов деревянная Сызрань выгорела почти полностью. Огонь уничтожил 3,5 тысячи домов, а число жертв среди населения так и не было достоверно установлено: люди гибли целыми семьями и кварталами. Огонь бушевал в течение 24 часов и уничтожил 5500 домов; большая часть города была уничтожена. Без крыши над головой осталось более 30 000 жителей.</a:t>
            </a:r>
            <a:endParaRPr lang="ru-RU" sz="2000" b="1" dirty="0"/>
          </a:p>
        </p:txBody>
      </p:sp>
      <p:sp>
        <p:nvSpPr>
          <p:cNvPr id="17" name="Овал 16">
            <a:hlinkClick r:id="rId3" action="ppaction://hlinksldjump"/>
          </p:cNvPr>
          <p:cNvSpPr/>
          <p:nvPr/>
        </p:nvSpPr>
        <p:spPr>
          <a:xfrm>
            <a:off x="6324600" y="4343400"/>
            <a:ext cx="2667000" cy="2362200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 СЛЕДУЮЩЕМУ ВОПРОСУ</a:t>
            </a:r>
            <a:endParaRPr lang="ru-RU" sz="2000" b="1" dirty="0"/>
          </a:p>
        </p:txBody>
      </p:sp>
      <p:pic>
        <p:nvPicPr>
          <p:cNvPr id="14338" name="Picture 2" descr="25 человек тушили в Сызрани крупный пожар - КТВ-ЛУ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0000"/>
            <a:ext cx="5715000" cy="2863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солнце, свет, линии, оранжевый, жёлтый, треугольники, текстура, изгиб,  угол, грани, геометрия, полигоны, сочетания картинки на рабочий стол,  раздел абстракции -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3810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764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Строительство  Александровского моста продолжалось 4 года, и было закончено в1880 году. По тому времени мост относился к числу самых крупных инженерных сооружений</a:t>
            </a:r>
            <a:endParaRPr lang="ru-RU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0"/>
            <a:ext cx="6324600" cy="357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6248400" y="4343400"/>
            <a:ext cx="2667000" cy="2362200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 СЛЕДУЮЩЕМУ ВОПРОСУ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солнце, свет, линии, оранжевый, жёлтый, треугольники, текстура, изгиб,  угол, грани, геометрия, полигоны, сочетания картинки на рабочий стол,  раздел абстракции -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457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764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Герб города Сызрань был утвержден императрицей Екатериной II. На нем был изображен черный бык в золотом поле. Трактовка данного изображения несла в себе смысл изобилия данного вида скота и плодородия земель</a:t>
            </a:r>
            <a:endParaRPr lang="ru-RU" sz="2000" b="1" dirty="0"/>
          </a:p>
        </p:txBody>
      </p:sp>
      <p:pic>
        <p:nvPicPr>
          <p:cNvPr id="19458" name="Picture 2" descr="Екатерина II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3292729" cy="3733800"/>
          </a:xfrm>
          <a:prstGeom prst="rect">
            <a:avLst/>
          </a:prstGeom>
          <a:noFill/>
        </p:spPr>
      </p:pic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6248400" y="4343400"/>
            <a:ext cx="2667000" cy="2362200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 СЛЕДУЮЩЕМУ ВОПРОСУ</a:t>
            </a:r>
            <a:endParaRPr lang="ru-RU" sz="2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7432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солнце, свет, линии, оранжевый, жёлтый, треугольники, текстура, изгиб,  угол, грани, геометрия, полигоны, сочетания картинки на рабочий стол,  раздел абстракции - скач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457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76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Свое название город-крепость получил по названию реки, на которой был основан. В переводе с тюркского «</a:t>
            </a:r>
            <a:r>
              <a:rPr lang="ru-RU" sz="2800" b="1" dirty="0" err="1" smtClean="0"/>
              <a:t>сызран</a:t>
            </a:r>
            <a:r>
              <a:rPr lang="ru-RU" sz="2800" b="1" dirty="0" smtClean="0"/>
              <a:t>» – из оврага текущая, низменная.</a:t>
            </a:r>
            <a:endParaRPr lang="ru-RU" sz="2800" b="1" dirty="0"/>
          </a:p>
        </p:txBody>
      </p:sp>
      <p:pic>
        <p:nvPicPr>
          <p:cNvPr id="18434" name="Picture 2" descr="В Сызрани заработал дачный автобусный маршрут №5Д «Ж/д вокзал ст. Сызрань-1  - Сызранская Лука »: МО ГО Сызра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0"/>
            <a:ext cx="6781800" cy="3581400"/>
          </a:xfrm>
          <a:prstGeom prst="rect">
            <a:avLst/>
          </a:prstGeom>
          <a:noFill/>
        </p:spPr>
      </p:pic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6248400" y="4343400"/>
            <a:ext cx="2667000" cy="2362200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 СЛЕДУЮЩЕМУ ВОПРОСУ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солнце, свет, линии, оранжевый, жёлтый, треугольники, текстура, изгиб,  угол, грани, геометрия, полигоны, сочетания картинки на рабочий стол,  раздел абстракции -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457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002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 России изготовление асфальта впервые наладил инженер и архитектор Иван </a:t>
            </a:r>
            <a:r>
              <a:rPr lang="ru-RU" sz="2800" b="1" dirty="0" err="1" smtClean="0"/>
              <a:t>Буттац</a:t>
            </a:r>
            <a:r>
              <a:rPr lang="ru-RU" sz="2800" b="1" dirty="0" smtClean="0"/>
              <a:t> — асфальт стали добывать в 1873 году на </a:t>
            </a:r>
            <a:r>
              <a:rPr lang="ru-RU" sz="2800" b="1" dirty="0" err="1" smtClean="0"/>
              <a:t>Сызранском</a:t>
            </a:r>
            <a:r>
              <a:rPr lang="ru-RU" sz="2800" b="1" dirty="0" smtClean="0"/>
              <a:t> заводе, на правом берегу Волги на 20 км выше Сызрани.</a:t>
            </a:r>
            <a:endParaRPr lang="ru-RU" sz="2800" b="1" dirty="0"/>
          </a:p>
        </p:txBody>
      </p:sp>
      <p:pic>
        <p:nvPicPr>
          <p:cNvPr id="9218" name="Picture 2" descr="https://upload.wikimedia.org/wikipedia/commons/c/cc/Asphalt_plant_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4495800" cy="3214806"/>
          </a:xfrm>
          <a:prstGeom prst="rect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429000"/>
            <a:ext cx="1828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6248400" y="4267200"/>
            <a:ext cx="2667000" cy="2362200"/>
          </a:xfrm>
          <a:prstGeom prst="ellipse">
            <a:avLst/>
          </a:prstGeom>
          <a:solidFill>
            <a:srgbClr val="C00000"/>
          </a:solidFill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ИТОГИ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НЕПРАВИЛЬНО,</a:t>
            </a:r>
          </a:p>
          <a:p>
            <a:r>
              <a:rPr lang="ru-RU" sz="6000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 ещё.</a:t>
            </a:r>
          </a:p>
          <a:p>
            <a:endParaRPr lang="ru-RU" sz="6000" b="1" dirty="0" smtClean="0">
              <a:solidFill>
                <a:srgbClr val="DE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6629400" y="4800600"/>
            <a:ext cx="2286000" cy="1905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DE2A00"/>
                </a:solidFill>
              </a:rPr>
              <a:t>Вернуться к вопросу </a:t>
            </a:r>
            <a:endParaRPr lang="ru-RU" sz="2300" b="1" dirty="0">
              <a:solidFill>
                <a:srgbClr val="DE2A00"/>
              </a:solidFill>
            </a:endParaRPr>
          </a:p>
        </p:txBody>
      </p:sp>
      <p:pic>
        <p:nvPicPr>
          <p:cNvPr id="24584" name="Picture 8" descr="Пин на доске FAMÍ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057400"/>
            <a:ext cx="5410200" cy="2992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6629400" y="4800600"/>
            <a:ext cx="2286000" cy="1905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DE2A00"/>
                </a:solidFill>
              </a:rPr>
              <a:t>Вернуться к вопросу </a:t>
            </a:r>
            <a:endParaRPr lang="ru-RU" sz="2300" b="1" dirty="0">
              <a:solidFill>
                <a:srgbClr val="DE2A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48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НЕПРАВИЛЬНО,</a:t>
            </a:r>
          </a:p>
          <a:p>
            <a:r>
              <a:rPr lang="ru-RU" sz="6000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 ещё.</a:t>
            </a:r>
          </a:p>
        </p:txBody>
      </p:sp>
      <p:pic>
        <p:nvPicPr>
          <p:cNvPr id="12306" name="Picture 18" descr="Гимназия №4 г. Могил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86000"/>
            <a:ext cx="5791200" cy="2860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НЕПРАВИЛЬНО,</a:t>
            </a:r>
          </a:p>
          <a:p>
            <a:r>
              <a:rPr lang="ru-RU" sz="6000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 ещё!</a:t>
            </a:r>
            <a:endParaRPr lang="ru-RU" sz="6000" b="1" dirty="0">
              <a:solidFill>
                <a:srgbClr val="DE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6629400" y="4800600"/>
            <a:ext cx="2286000" cy="1905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DE2A00"/>
                </a:solidFill>
              </a:rPr>
              <a:t>Вернуться к вопросу </a:t>
            </a:r>
            <a:endParaRPr lang="ru-RU" sz="2300" b="1" dirty="0">
              <a:solidFill>
                <a:srgbClr val="DE2A00"/>
              </a:solidFill>
            </a:endParaRPr>
          </a:p>
        </p:txBody>
      </p:sp>
      <p:pic>
        <p:nvPicPr>
          <p:cNvPr id="8" name="Picture 8" descr="Пин на доске FAMÍ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209800"/>
            <a:ext cx="54483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НЕПРАВИЛЬНО,</a:t>
            </a:r>
          </a:p>
          <a:p>
            <a:r>
              <a:rPr lang="ru-RU" sz="6000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 ещё!</a:t>
            </a:r>
            <a:endParaRPr lang="ru-RU" sz="6000" b="1" dirty="0">
              <a:solidFill>
                <a:srgbClr val="DE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6629400" y="4800600"/>
            <a:ext cx="2286000" cy="1905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DE2A00"/>
                </a:solidFill>
              </a:rPr>
              <a:t>Вернуться к вопросу </a:t>
            </a:r>
            <a:endParaRPr lang="ru-RU" sz="2300" b="1" dirty="0">
              <a:solidFill>
                <a:srgbClr val="DE2A00"/>
              </a:solidFill>
            </a:endParaRPr>
          </a:p>
        </p:txBody>
      </p:sp>
      <p:pic>
        <p:nvPicPr>
          <p:cNvPr id="6" name="Picture 18" descr="Гимназия №4 г. Могил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362200"/>
            <a:ext cx="5241141" cy="2589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76601" y="-3276601"/>
            <a:ext cx="259079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0" y="3810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В каком году был основан г. Сызрань?</a:t>
            </a:r>
            <a:endParaRPr lang="ru-RU" sz="4400" b="1" dirty="0"/>
          </a:p>
        </p:txBody>
      </p:sp>
      <p:sp>
        <p:nvSpPr>
          <p:cNvPr id="9" name="Вертикальный свиток 8">
            <a:hlinkClick r:id="rId3" action="ppaction://hlinksldjump"/>
          </p:cNvPr>
          <p:cNvSpPr/>
          <p:nvPr/>
        </p:nvSpPr>
        <p:spPr>
          <a:xfrm>
            <a:off x="304800" y="2819400"/>
            <a:ext cx="2438400" cy="2667000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>
            <a:hlinkClick r:id="rId4" action="ppaction://hlinksldjump"/>
          </p:cNvPr>
          <p:cNvSpPr/>
          <p:nvPr/>
        </p:nvSpPr>
        <p:spPr>
          <a:xfrm>
            <a:off x="3200400" y="2819400"/>
            <a:ext cx="2438400" cy="2667000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ертикальный свиток 10">
            <a:hlinkClick r:id="rId3" action="ppaction://hlinksldjump"/>
          </p:cNvPr>
          <p:cNvSpPr/>
          <p:nvPr/>
        </p:nvSpPr>
        <p:spPr>
          <a:xfrm>
            <a:off x="6248400" y="2819400"/>
            <a:ext cx="2438400" cy="2667000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90600" y="3810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553717"/>
                </a:solidFill>
                <a:hlinkClick r:id="rId3" action="ppaction://hlinksldjump"/>
              </a:rPr>
              <a:t>2000</a:t>
            </a:r>
            <a:endParaRPr lang="ru-RU" sz="4000" b="1" dirty="0">
              <a:solidFill>
                <a:srgbClr val="55371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3886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553717"/>
                </a:solidFill>
                <a:hlinkClick r:id="rId4" action="ppaction://hlinksldjump"/>
              </a:rPr>
              <a:t>1683</a:t>
            </a:r>
            <a:endParaRPr lang="ru-RU" sz="4000" b="1" dirty="0">
              <a:solidFill>
                <a:srgbClr val="55371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810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553717"/>
                </a:solidFill>
                <a:hlinkClick r:id="rId3" action="ppaction://hlinksldjump"/>
              </a:rPr>
              <a:t>1300</a:t>
            </a:r>
            <a:endParaRPr lang="ru-RU" sz="4000" b="1" dirty="0">
              <a:solidFill>
                <a:srgbClr val="553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НЕПРАВИЛЬНО,</a:t>
            </a:r>
          </a:p>
          <a:p>
            <a:r>
              <a:rPr lang="ru-RU" sz="6000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 ещё!</a:t>
            </a:r>
            <a:endParaRPr lang="ru-RU" sz="6000" b="1" dirty="0">
              <a:solidFill>
                <a:srgbClr val="DE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6629400" y="4800600"/>
            <a:ext cx="2286000" cy="1905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DE2A00"/>
                </a:solidFill>
              </a:rPr>
              <a:t>Вернуться к вопросу </a:t>
            </a:r>
            <a:endParaRPr lang="ru-RU" sz="2300" b="1" dirty="0">
              <a:solidFill>
                <a:srgbClr val="DE2A00"/>
              </a:solidFill>
            </a:endParaRPr>
          </a:p>
        </p:txBody>
      </p:sp>
      <p:pic>
        <p:nvPicPr>
          <p:cNvPr id="6" name="Picture 8" descr="Пин на доске FAMÍ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209800"/>
            <a:ext cx="54483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НЕПРАВИЛЬНО,</a:t>
            </a:r>
          </a:p>
          <a:p>
            <a:r>
              <a:rPr lang="ru-RU" sz="6000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 ещё!</a:t>
            </a:r>
            <a:endParaRPr lang="ru-RU" sz="6000" b="1" dirty="0">
              <a:solidFill>
                <a:srgbClr val="DE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6629400" y="4800600"/>
            <a:ext cx="2286000" cy="1905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DE2A00"/>
                </a:solidFill>
              </a:rPr>
              <a:t>Вернуться к вопросу </a:t>
            </a:r>
            <a:endParaRPr lang="ru-RU" sz="2300" b="1" dirty="0">
              <a:solidFill>
                <a:srgbClr val="DE2A00"/>
              </a:solidFill>
            </a:endParaRPr>
          </a:p>
        </p:txBody>
      </p:sp>
      <p:pic>
        <p:nvPicPr>
          <p:cNvPr id="6" name="Picture 18" descr="Гимназия №4 г. Могил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362200"/>
            <a:ext cx="5241141" cy="2589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НЕПРАВИЛЬНО,</a:t>
            </a:r>
          </a:p>
          <a:p>
            <a:r>
              <a:rPr lang="ru-RU" sz="6000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 ещё!</a:t>
            </a:r>
            <a:endParaRPr lang="ru-RU" sz="6000" b="1" dirty="0">
              <a:solidFill>
                <a:srgbClr val="DE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6629400" y="4800600"/>
            <a:ext cx="2286000" cy="1905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DE2A00"/>
                </a:solidFill>
              </a:rPr>
              <a:t>Вернуться к вопросу </a:t>
            </a:r>
            <a:endParaRPr lang="ru-RU" sz="2300" b="1" dirty="0">
              <a:solidFill>
                <a:srgbClr val="DE2A00"/>
              </a:solidFill>
            </a:endParaRPr>
          </a:p>
        </p:txBody>
      </p:sp>
      <p:pic>
        <p:nvPicPr>
          <p:cNvPr id="6" name="Picture 8" descr="Пин на доске FAMÍ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209800"/>
            <a:ext cx="54483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Абстрактный оранжевый и желтый фон геометрических фигур | Бесплатно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МОЛОДЕЦ! ТЫ ОТВЕТИЛ ПРАВИЛЬНО НА МНОГИЕ ВОПРОСЫ! ТЕБЯ МОЖНО НАЗВАТЬ ЗНАТОКОМ ИСТОРИИ ГОРОДА СЫЗРАНЬ! ОДНАКО ПОМНИ, ЧТО НАС ВСЕГДА ОКРУЖАЮТ НОВЫЕ ЗНАНИЯ ДАЖЕ ТОГДА, КОГДА  КАЖЕТСЯ, ЧТО МЫ ВСЁ ЗНАЕМ,УСПЕХОВ ТЕБЕ!</a:t>
            </a:r>
            <a:endParaRPr lang="ru-RU" sz="3600" b="1" dirty="0"/>
          </a:p>
        </p:txBody>
      </p:sp>
      <p:pic>
        <p:nvPicPr>
          <p:cNvPr id="8200" name="Picture 8" descr="Пин на доске clipart enfa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267200"/>
            <a:ext cx="28575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76600" y="-3276599"/>
            <a:ext cx="259079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4800" y="304800"/>
            <a:ext cx="84927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/>
              <a:t>Кем был основан город Сызрань?</a:t>
            </a:r>
            <a:endParaRPr lang="ru-RU" sz="4400" b="1" dirty="0"/>
          </a:p>
        </p:txBody>
      </p:sp>
      <p:pic>
        <p:nvPicPr>
          <p:cNvPr id="6" name="Picture 2" descr="Основателю города Сызрань :: Геокэшинг ::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00200"/>
            <a:ext cx="3505200" cy="4433050"/>
          </a:xfrm>
          <a:prstGeom prst="rect">
            <a:avLst/>
          </a:prstGeom>
          <a:noFill/>
        </p:spPr>
      </p:pic>
      <p:pic>
        <p:nvPicPr>
          <p:cNvPr id="31748" name="Picture 4" descr="Пушкин, Александр Сергеевич — Википеди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524000"/>
            <a:ext cx="3581400" cy="449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05400" y="1676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А.С. Пушкин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Козловский Г.А.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76600" y="-3276599"/>
            <a:ext cx="259079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4801" y="304800"/>
            <a:ext cx="883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Какое бедствие практически уничтожило деревянную Сызрань?</a:t>
            </a:r>
            <a:endParaRPr lang="ru-RU" sz="4400" b="1" dirty="0"/>
          </a:p>
        </p:txBody>
      </p:sp>
      <p:pic>
        <p:nvPicPr>
          <p:cNvPr id="30731" name="Picture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4384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3" name="Picture 13" descr="Наводнение в Алтайском крае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438400"/>
            <a:ext cx="4064000" cy="3048000"/>
          </a:xfrm>
          <a:prstGeom prst="rect">
            <a:avLst/>
          </a:prstGeom>
          <a:noFill/>
        </p:spPr>
      </p:pic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457200" y="5638800"/>
            <a:ext cx="37338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НАВОДНЕНИЕ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029200" y="5638800"/>
            <a:ext cx="37338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ПОЖАР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76600" y="-3276599"/>
            <a:ext cx="259079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28600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Выбери Александровский мост- первый возведенный железнодорожный мост в Сызрани, проходящий через Волгу.</a:t>
            </a:r>
            <a:endParaRPr lang="ru-RU" sz="3600" dirty="0"/>
          </a:p>
        </p:txBody>
      </p:sp>
      <p:pic>
        <p:nvPicPr>
          <p:cNvPr id="29698" name="Picture 2" descr="Бруклинский мост в Нью-Йорке - ThisAmeric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81200"/>
            <a:ext cx="3810000" cy="2541777"/>
          </a:xfrm>
          <a:prstGeom prst="rect">
            <a:avLst/>
          </a:prstGeom>
          <a:noFill/>
        </p:spPr>
      </p:pic>
      <p:pic>
        <p:nvPicPr>
          <p:cNvPr id="2969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981200"/>
            <a:ext cx="376793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 descr="Мост через реку Гар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191000"/>
            <a:ext cx="324407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Герб города Сызрань на Спасской башне Сызранского кр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3429000" cy="256598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276600" y="-3276599"/>
            <a:ext cx="259079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3810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Кем был утвержден Герб г. Сызрань?</a:t>
            </a:r>
            <a:endParaRPr lang="ru-RU" sz="4000" b="1" dirty="0">
              <a:latin typeface="+mj-lt"/>
            </a:endParaRPr>
          </a:p>
        </p:txBody>
      </p:sp>
      <p:sp>
        <p:nvSpPr>
          <p:cNvPr id="4" name="Овал 3">
            <a:hlinkClick r:id="rId4" action="ppaction://hlinksldjump"/>
          </p:cNvPr>
          <p:cNvSpPr/>
          <p:nvPr/>
        </p:nvSpPr>
        <p:spPr>
          <a:xfrm>
            <a:off x="152400" y="1905000"/>
            <a:ext cx="33528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3717"/>
                </a:solidFill>
              </a:rPr>
              <a:t>ПРЕЗИДЕНТОМ</a:t>
            </a:r>
            <a:endParaRPr lang="ru-RU" sz="2400" b="1" dirty="0">
              <a:solidFill>
                <a:srgbClr val="553717"/>
              </a:solidFill>
            </a:endParaRPr>
          </a:p>
        </p:txBody>
      </p:sp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2590800" y="3429000"/>
            <a:ext cx="33528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3717"/>
                </a:solidFill>
              </a:rPr>
              <a:t>ИМПЕРАТРИЦЕЙ ЕКАТЕРИНОЙ </a:t>
            </a:r>
            <a:r>
              <a:rPr lang="en-US" sz="2400" b="1" dirty="0" smtClean="0">
                <a:solidFill>
                  <a:srgbClr val="553717"/>
                </a:solidFill>
              </a:rPr>
              <a:t>II</a:t>
            </a:r>
            <a:endParaRPr lang="ru-RU" sz="2400" b="1" dirty="0">
              <a:solidFill>
                <a:srgbClr val="553717"/>
              </a:solidFill>
            </a:endParaRP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5257800" y="4953000"/>
            <a:ext cx="33528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3717"/>
                </a:solidFill>
              </a:rPr>
              <a:t>ПРОСТЫМИ ЛЮДЬМИ</a:t>
            </a:r>
            <a:endParaRPr lang="ru-RU" sz="2400" b="1" dirty="0">
              <a:solidFill>
                <a:srgbClr val="553717"/>
              </a:solidFill>
            </a:endParaRPr>
          </a:p>
        </p:txBody>
      </p:sp>
      <p:pic>
        <p:nvPicPr>
          <p:cNvPr id="25602" name="Picture 2" descr="Герб Сызрани — Википед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2209800"/>
            <a:ext cx="1875212" cy="2370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276600" y="-3276599"/>
            <a:ext cx="259079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381000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По названию какой реки город получил своё имя?</a:t>
            </a:r>
            <a:endParaRPr lang="ru-RU" sz="4000" b="1" dirty="0">
              <a:latin typeface="+mj-lt"/>
            </a:endParaRPr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457200" y="2209800"/>
            <a:ext cx="33528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3717"/>
                </a:solidFill>
              </a:rPr>
              <a:t>РЕКА</a:t>
            </a:r>
          </a:p>
          <a:p>
            <a:pPr algn="ctr"/>
            <a:r>
              <a:rPr lang="ru-RU" sz="2400" b="1" dirty="0" smtClean="0">
                <a:solidFill>
                  <a:srgbClr val="553717"/>
                </a:solidFill>
              </a:rPr>
              <a:t>СЫЗРАНКА</a:t>
            </a:r>
            <a:endParaRPr lang="ru-RU" sz="2400" b="1" dirty="0">
              <a:solidFill>
                <a:srgbClr val="553717"/>
              </a:solidFill>
            </a:endParaRPr>
          </a:p>
        </p:txBody>
      </p:sp>
      <p:sp>
        <p:nvSpPr>
          <p:cNvPr id="13" name="Овал 12">
            <a:hlinkClick r:id="rId5" action="ppaction://hlinksldjump"/>
          </p:cNvPr>
          <p:cNvSpPr/>
          <p:nvPr/>
        </p:nvSpPr>
        <p:spPr>
          <a:xfrm>
            <a:off x="5410200" y="2209800"/>
            <a:ext cx="33528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3717"/>
                </a:solidFill>
              </a:rPr>
              <a:t>РЕКА</a:t>
            </a:r>
          </a:p>
          <a:p>
            <a:pPr algn="ctr"/>
            <a:r>
              <a:rPr lang="ru-RU" sz="2400" b="1" dirty="0" smtClean="0">
                <a:solidFill>
                  <a:srgbClr val="553717"/>
                </a:solidFill>
              </a:rPr>
              <a:t>ЗАСЫЗРАНКА</a:t>
            </a:r>
            <a:endParaRPr lang="ru-RU" sz="2400" b="1" dirty="0">
              <a:solidFill>
                <a:srgbClr val="553717"/>
              </a:solidFill>
            </a:endParaRPr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457200" y="4876800"/>
            <a:ext cx="33528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3717"/>
                </a:solidFill>
              </a:rPr>
              <a:t>РЕКА</a:t>
            </a:r>
          </a:p>
          <a:p>
            <a:pPr algn="ctr"/>
            <a:r>
              <a:rPr lang="ru-RU" sz="2400" b="1" dirty="0" smtClean="0">
                <a:solidFill>
                  <a:srgbClr val="553717"/>
                </a:solidFill>
              </a:rPr>
              <a:t>СЫЗРАНЬ</a:t>
            </a:r>
            <a:endParaRPr lang="ru-RU" sz="2400" b="1" dirty="0">
              <a:solidFill>
                <a:srgbClr val="553717"/>
              </a:solidFill>
            </a:endParaRPr>
          </a:p>
        </p:txBody>
      </p:sp>
      <p:sp>
        <p:nvSpPr>
          <p:cNvPr id="15" name="Овал 14">
            <a:hlinkClick r:id="rId5" action="ppaction://hlinksldjump"/>
          </p:cNvPr>
          <p:cNvSpPr/>
          <p:nvPr/>
        </p:nvSpPr>
        <p:spPr>
          <a:xfrm>
            <a:off x="5410200" y="4800600"/>
            <a:ext cx="33528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3717"/>
                </a:solidFill>
              </a:rPr>
              <a:t>РЕКА</a:t>
            </a:r>
          </a:p>
          <a:p>
            <a:pPr algn="ctr"/>
            <a:r>
              <a:rPr lang="ru-RU" sz="2400" b="1" dirty="0" smtClean="0">
                <a:solidFill>
                  <a:srgbClr val="553717"/>
                </a:solidFill>
              </a:rPr>
              <a:t>СЫЗРАНСКАЯ</a:t>
            </a:r>
            <a:endParaRPr lang="ru-RU" sz="2400" b="1" dirty="0">
              <a:solidFill>
                <a:srgbClr val="553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абрика промышленная промышленность производство производство квартира Co,  отраслевой клипарт, фон, синий PNG и вектор пнг для бесплатной загруз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1"/>
            <a:ext cx="6096000" cy="54102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276600" y="-3276599"/>
            <a:ext cx="259079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2400" y="2286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Что впервые в России стали изготавливать на </a:t>
            </a:r>
            <a:r>
              <a:rPr lang="ru-RU" sz="4000" b="1" dirty="0" err="1" smtClean="0"/>
              <a:t>Сызранском</a:t>
            </a:r>
            <a:r>
              <a:rPr lang="ru-RU" sz="4000" b="1" dirty="0" smtClean="0"/>
              <a:t> заводе в 1873 году?</a:t>
            </a:r>
            <a:endParaRPr lang="ru-RU" sz="4000" b="1" dirty="0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381000" y="2438400"/>
            <a:ext cx="33528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3717"/>
                </a:solidFill>
              </a:rPr>
              <a:t>СТЕКЛО</a:t>
            </a:r>
            <a:endParaRPr lang="ru-RU" sz="2400" b="1" dirty="0">
              <a:solidFill>
                <a:srgbClr val="553717"/>
              </a:solidFill>
            </a:endParaRPr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5334000" y="2286000"/>
            <a:ext cx="33528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3717"/>
                </a:solidFill>
              </a:rPr>
              <a:t>АСФАЛЬТ</a:t>
            </a:r>
            <a:endParaRPr lang="ru-RU" sz="2400" b="1" dirty="0">
              <a:solidFill>
                <a:srgbClr val="553717"/>
              </a:solidFill>
            </a:endParaRP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457200" y="4800600"/>
            <a:ext cx="33528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3717"/>
                </a:solidFill>
              </a:rPr>
              <a:t>КИРПИЧ</a:t>
            </a:r>
            <a:endParaRPr lang="ru-RU" sz="2400" b="1" dirty="0">
              <a:solidFill>
                <a:srgbClr val="553717"/>
              </a:solidFill>
            </a:endParaRP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5410200" y="4724400"/>
            <a:ext cx="33528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53717"/>
                </a:solidFill>
              </a:rPr>
              <a:t>БУМАГУ</a:t>
            </a:r>
            <a:endParaRPr lang="ru-RU" sz="2400" b="1" dirty="0">
              <a:solidFill>
                <a:srgbClr val="553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солнце, свет, линии, оранжевый, жёлтый, треугольники, текстура, изгиб,  угол, грани, геометрия, полигоны, сочетания картинки на рабочий стол,  раздел абстракции -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6324600" y="4343400"/>
            <a:ext cx="2667000" cy="2362200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 СЛЕДУЮЩЕМУ ВОПРОСУ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057400"/>
            <a:ext cx="32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Сызрань была основана в 1683 году как небольшая крепость. Отцом-основателем Сызрани стал князь Григорий Афанасьевич Козловский.</a:t>
            </a:r>
            <a:endParaRPr lang="ru-RU" sz="2800" b="1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52197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 descr="Основателю города Сызрань :: Геокэшинг :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572000"/>
            <a:ext cx="161925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475</Words>
  <PresentationFormat>Экран (4:3)</PresentationFormat>
  <Paragraphs>80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Сызрань:  История.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Сызрань:  История.   </dc:title>
  <dc:creator>RK</dc:creator>
  <cp:lastModifiedBy>RK</cp:lastModifiedBy>
  <cp:revision>42</cp:revision>
  <dcterms:created xsi:type="dcterms:W3CDTF">2021-04-23T19:01:33Z</dcterms:created>
  <dcterms:modified xsi:type="dcterms:W3CDTF">2021-05-03T09:48:51Z</dcterms:modified>
</cp:coreProperties>
</file>