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2" r:id="rId11"/>
    <p:sldId id="265" r:id="rId12"/>
    <p:sldId id="266" r:id="rId13"/>
    <p:sldId id="267" r:id="rId14"/>
    <p:sldId id="268" r:id="rId15"/>
    <p:sldId id="277" r:id="rId16"/>
    <p:sldId id="278" r:id="rId17"/>
    <p:sldId id="269" r:id="rId18"/>
    <p:sldId id="270" r:id="rId19"/>
    <p:sldId id="271" r:id="rId20"/>
    <p:sldId id="272" r:id="rId21"/>
    <p:sldId id="281" r:id="rId22"/>
    <p:sldId id="286" r:id="rId23"/>
    <p:sldId id="280" r:id="rId24"/>
    <p:sldId id="282" r:id="rId25"/>
    <p:sldId id="284" r:id="rId26"/>
    <p:sldId id="273" r:id="rId27"/>
    <p:sldId id="275" r:id="rId28"/>
    <p:sldId id="283" r:id="rId29"/>
    <p:sldId id="276" r:id="rId30"/>
    <p:sldId id="279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2" autoAdjust="0"/>
    <p:restoredTop sz="94660"/>
  </p:normalViewPr>
  <p:slideViewPr>
    <p:cSldViewPr>
      <p:cViewPr varScale="1">
        <p:scale>
          <a:sx n="81" d="100"/>
          <a:sy n="81" d="100"/>
        </p:scale>
        <p:origin x="-125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0894A-DA11-4988-86B7-41985A2A8567}" type="datetimeFigureOut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9308C-E28E-45AC-93CB-8DE8F331D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983B5-A802-4526-8B7B-63ED4AEA75A6}" type="datetimeFigureOut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8BC5F-281B-4611-8A8A-B19707AE5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7D701-CE22-4527-B930-8CA4289EEB36}" type="datetimeFigureOut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3C09E-BC23-4DDC-B79E-0782E15AD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DDA2B-872B-4B33-BD92-1A4FAE9E4B54}" type="datetimeFigureOut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99522-3719-43E8-9085-821DA16CC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EB373-9688-454F-BEA1-3D8B5276246A}" type="datetimeFigureOut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FF821-5EFF-4A65-A502-4DE29C255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5C80E-120E-498F-9D3F-5CBC9BEB5460}" type="datetimeFigureOut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45B56-F48F-4B11-B2D5-B5657B89A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E212E-E863-476B-B8DA-128A29C4281F}" type="datetimeFigureOut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F2739-7159-444C-B55D-9611735CE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AF91B-9D24-41E2-BB79-4A5184ACCBE7}" type="datetimeFigureOut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D35D4-DA56-4CA5-984E-CB6392780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E4B9D-77E1-486E-AAF6-D306B99DA8EC}" type="datetimeFigureOut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73907-5F6A-4C2E-8014-6AC0B83F9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81E9B-A993-4C15-B6EE-4BB0D7E529AE}" type="datetimeFigureOut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4512E-6EA5-46F8-A170-5D32807AF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8902A-9558-48E1-8098-419F0A3EDA5D}" type="datetimeFigureOut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67A5B-809C-402E-80C1-A193DD916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ED1CEC-851C-456E-80A6-BDA01ACE5ECF}" type="datetimeFigureOut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8868CE-B680-44B6-A75E-39A1BD0BA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4" descr="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2"/>
          <p:cNvSpPr>
            <a:spLocks noGrp="1"/>
          </p:cNvSpPr>
          <p:nvPr>
            <p:ph type="ctrTitle"/>
          </p:nvPr>
        </p:nvSpPr>
        <p:spPr>
          <a:xfrm>
            <a:off x="685800" y="3357563"/>
            <a:ext cx="7772400" cy="1511300"/>
          </a:xfrm>
        </p:spPr>
        <p:txBody>
          <a:bodyPr/>
          <a:lstStyle/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Сызрань</a:t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 глазами сызранских художников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5157788"/>
            <a:ext cx="6400800" cy="935037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одготовлена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Лычовой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Н.Н.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2" descr="D:\ДЕТСКИЙ САД\КОНКУРС  САД ГОДА - про художников\ЛЕДНЕВ АЛЕКСАНДР АЛЕКСЕЕВИЧ\EGfYrPdXkAE1oM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88913"/>
            <a:ext cx="4827588" cy="3213100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 descr="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14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Как прекрасен город наш, чистый, светлый и уютный! Летом радует он глаз, и зимой морозной, вьюжной!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c0d8b5e6b3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412875"/>
            <a:ext cx="7710487" cy="4968875"/>
          </a:xfrm>
          <a:prstGeom prst="rect">
            <a:avLst/>
          </a:prstGeom>
          <a:noFill/>
          <a:ln w="31750">
            <a:solidFill>
              <a:srgbClr val="98480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" descr="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9350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Прекрасней города на свете не сыскать,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Люблю по его улицам гулять.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luchshix.html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7393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341438"/>
            <a:ext cx="7019925" cy="5208587"/>
          </a:xfrm>
          <a:prstGeom prst="rect">
            <a:avLst/>
          </a:prstGeom>
          <a:noFill/>
          <a:ln w="31750">
            <a:solidFill>
              <a:srgbClr val="98480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 descr="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1475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Есть у каждого на свете свой родимый уголок.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Для меня таким, поверьте, стал наш тихий городок.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artlib_gallery-503587-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412875"/>
            <a:ext cx="8232775" cy="5111750"/>
          </a:xfrm>
          <a:prstGeom prst="rect">
            <a:avLst/>
          </a:prstGeom>
          <a:noFill/>
          <a:ln w="31750">
            <a:solidFill>
              <a:srgbClr val="98480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3" descr="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39750" y="5445125"/>
            <a:ext cx="8147050" cy="1008063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Мой город Сызрань на реке стоит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И блещет золотыми куполами.</a:t>
            </a:r>
          </a:p>
        </p:txBody>
      </p:sp>
      <p:pic>
        <p:nvPicPr>
          <p:cNvPr id="3" name="Рисунок 2" descr="7135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33375"/>
            <a:ext cx="6994525" cy="5111750"/>
          </a:xfrm>
          <a:prstGeom prst="rect">
            <a:avLst/>
          </a:prstGeom>
          <a:noFill/>
          <a:ln w="31750">
            <a:solidFill>
              <a:srgbClr val="98480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" descr="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6588125" y="1125538"/>
            <a:ext cx="2098675" cy="5111750"/>
          </a:xfrm>
        </p:spPr>
        <p:txBody>
          <a:bodyPr/>
          <a:lstStyle/>
          <a:p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Город Сызрань, милый город!</a:t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Ты мне очень, очень дорог!</a:t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Здесь я родилась, росла,</a:t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В школу в первый класс пошла.</a:t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Как красив ты, город мой,</a:t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И весною и зимой!</a:t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Ну а летом, как во сне,</a:t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Утопаешь весь в листве</a:t>
            </a:r>
            <a:r>
              <a:rPr lang="ru-RU" sz="1800" smtClean="0"/>
              <a:t>.</a:t>
            </a:r>
          </a:p>
        </p:txBody>
      </p:sp>
      <p:pic>
        <p:nvPicPr>
          <p:cNvPr id="3" name="Рисунок 2" descr="iSHL2KX0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341438"/>
            <a:ext cx="6148388" cy="4464050"/>
          </a:xfrm>
          <a:prstGeom prst="rect">
            <a:avLst/>
          </a:prstGeom>
          <a:noFill/>
          <a:ln w="31750">
            <a:solidFill>
              <a:srgbClr val="98480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 descr="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6" name="Picture 2" descr="http://4.bp.blogspot.com/-LNBVVvFKyrg/VheOpfsh01I/AAAAAAACVZc/3e_l0EgnYzk/s1600/Alexander_Lednyov_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628775"/>
            <a:ext cx="6667500" cy="5000625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3" descr="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5095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На улице Советской шум машин,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Он до утра, порой не утихает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5844" name="Picture 4" descr="https://img-fotki.yandex.ru/get/196121/96386024.664/0_162b81_6c7d732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773238"/>
            <a:ext cx="8474075" cy="4535487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3" descr="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" name="Рисунок 2" descr="c38f4e4b73f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700213"/>
            <a:ext cx="7118350" cy="4608512"/>
          </a:xfrm>
          <a:prstGeom prst="rect">
            <a:avLst/>
          </a:prstGeom>
          <a:noFill/>
          <a:ln w="31750">
            <a:solidFill>
              <a:srgbClr val="98480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3" descr="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" name="Рисунок 2" descr="s12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557338"/>
            <a:ext cx="6889750" cy="5040312"/>
          </a:xfrm>
          <a:prstGeom prst="rect">
            <a:avLst/>
          </a:prstGeom>
          <a:noFill/>
          <a:ln w="31750">
            <a:solidFill>
              <a:srgbClr val="98480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3" descr="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1475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Города... города... города...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В каждом городе жизнь течёт своя.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Улицы... бульвары... светофоры...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На дорогах звук поющих моторов.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6748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73238"/>
            <a:ext cx="8388350" cy="4789487"/>
          </a:xfrm>
          <a:prstGeom prst="rect">
            <a:avLst/>
          </a:prstGeom>
          <a:noFill/>
          <a:ln w="31750">
            <a:solidFill>
              <a:srgbClr val="98480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 descr="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8135938" cy="1143000"/>
          </a:xfrm>
        </p:spPr>
        <p:txBody>
          <a:bodyPr/>
          <a:lstStyle/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Сызрань на картинах</a:t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художницы  Марии Гавриловой</a:t>
            </a:r>
          </a:p>
        </p:txBody>
      </p:sp>
      <p:pic>
        <p:nvPicPr>
          <p:cNvPr id="3" name="Рисунок 2" descr="1489061897_2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1844675"/>
            <a:ext cx="4464050" cy="4629150"/>
          </a:xfrm>
          <a:prstGeom prst="rect">
            <a:avLst/>
          </a:prstGeom>
          <a:noFill/>
          <a:ln w="31750">
            <a:solidFill>
              <a:srgbClr val="98480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3" descr="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9413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Любимый город - много в этом слове!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Здесь память предков в каждом уголке.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 descr="iAK2DPTP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557338"/>
            <a:ext cx="6996113" cy="5053012"/>
          </a:xfrm>
          <a:prstGeom prst="rect">
            <a:avLst/>
          </a:prstGeom>
          <a:noFill/>
          <a:ln w="31750">
            <a:solidFill>
              <a:srgbClr val="98480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3" descr="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Художник </a:t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Владимир Петряшин</a:t>
            </a:r>
          </a:p>
        </p:txBody>
      </p:sp>
      <p:pic>
        <p:nvPicPr>
          <p:cNvPr id="3" name="Рисунок 2" descr="худ Петряши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5" y="1268413"/>
            <a:ext cx="6191250" cy="4325937"/>
          </a:xfrm>
          <a:prstGeom prst="rect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</p:pic>
      <p:sp>
        <p:nvSpPr>
          <p:cNvPr id="33796" name="Прямоугольник 5"/>
          <p:cNvSpPr>
            <a:spLocks noChangeArrowheads="1"/>
          </p:cNvSpPr>
          <p:nvPr/>
        </p:nvSpPr>
        <p:spPr bwMode="auto">
          <a:xfrm>
            <a:off x="1042988" y="5949950"/>
            <a:ext cx="7416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Город сказочно   красивый    на слиянии двух рек.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3" descr="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9" name="Рисунок 2" descr="У кремля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692150"/>
            <a:ext cx="7667625" cy="5113338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3" descr="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Художник </a:t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Александр Горячев</a:t>
            </a:r>
          </a:p>
        </p:txBody>
      </p:sp>
      <p:pic>
        <p:nvPicPr>
          <p:cNvPr id="3" name="Рисунок 2" descr="А.Горячев Сызрань на закат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8" y="1557338"/>
            <a:ext cx="7129462" cy="5051425"/>
          </a:xfrm>
          <a:prstGeom prst="rect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3" descr="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Александ Горячев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484313"/>
            <a:ext cx="7058025" cy="5046662"/>
          </a:xfrm>
          <a:prstGeom prst="rect">
            <a:avLst/>
          </a:prstGeom>
          <a:noFill/>
          <a:ln w="31750">
            <a:solidFill>
              <a:srgbClr val="984807"/>
            </a:solidFill>
            <a:miter lim="800000"/>
            <a:headEnd/>
            <a:tailEnd/>
          </a:ln>
        </p:spPr>
      </p:pic>
      <p:sp>
        <p:nvSpPr>
          <p:cNvPr id="36867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5" descr="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457200" y="5805488"/>
            <a:ext cx="8229600" cy="792162"/>
          </a:xfrm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Художник 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Виктор Тайдаков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659563" y="2205038"/>
            <a:ext cx="2027237" cy="2879725"/>
          </a:xfrm>
        </p:spPr>
        <p:txBody>
          <a:bodyPr rtlCol="0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Любимый город - нет его милее!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Пусть солнце светит, дождь или снега.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" name="Рисунок 2" descr="виктор Тайдаков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81075"/>
            <a:ext cx="6561138" cy="4608513"/>
          </a:xfrm>
          <a:prstGeom prst="rect">
            <a:avLst/>
          </a:prstGeom>
          <a:noFill/>
          <a:ln w="31750">
            <a:solidFill>
              <a:srgbClr val="98480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3" descr="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Художник </a:t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Сергей Борисович Шишкин</a:t>
            </a:r>
          </a:p>
        </p:txBody>
      </p:sp>
      <p:pic>
        <p:nvPicPr>
          <p:cNvPr id="3" name="Рисунок 2" descr="ШИШКИН (2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773238"/>
            <a:ext cx="7924800" cy="4751387"/>
          </a:xfrm>
          <a:prstGeom prst="rect">
            <a:avLst/>
          </a:prstGeom>
          <a:noFill/>
          <a:ln w="31750">
            <a:solidFill>
              <a:srgbClr val="98480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3" descr="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5795963" y="3644900"/>
            <a:ext cx="2890837" cy="2592388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Прекрасен город Сызрань над рекой,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Как в сказке, от восхода до восхода.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Недаром он, подаренный судьбой,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Мне нравится в любое время года.</a:t>
            </a:r>
          </a:p>
        </p:txBody>
      </p:sp>
      <p:pic>
        <p:nvPicPr>
          <p:cNvPr id="5" name="Рисунок 4" descr="-loTc7Z7dq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25538"/>
            <a:ext cx="5540375" cy="3598862"/>
          </a:xfrm>
          <a:prstGeom prst="rect">
            <a:avLst/>
          </a:prstGeom>
          <a:noFill/>
          <a:ln w="31750">
            <a:solidFill>
              <a:srgbClr val="98480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3" descr="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Чем больше город, тем он краше! В нем много памятников, башен, Красивых улочек старинных,  домов высоких, домов длинных, Церквей с золотыми куполами… Не верите? Смотрите сами!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_660a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679575"/>
            <a:ext cx="7161212" cy="4845050"/>
          </a:xfrm>
          <a:prstGeom prst="rect">
            <a:avLst/>
          </a:prstGeom>
          <a:noFill/>
          <a:ln w="31750">
            <a:solidFill>
              <a:srgbClr val="98480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3" descr="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http://www.lib.syzran.ru/image_lib/VJig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412875"/>
            <a:ext cx="6469062" cy="5040313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</p:pic>
      <p:sp>
        <p:nvSpPr>
          <p:cNvPr id="41988" name="Прямоугольник 4"/>
          <p:cNvSpPr>
            <a:spLocks noChangeArrowheads="1"/>
          </p:cNvSpPr>
          <p:nvPr/>
        </p:nvSpPr>
        <p:spPr bwMode="auto">
          <a:xfrm>
            <a:off x="1042988" y="333375"/>
            <a:ext cx="77771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Я всё, всё про город знаю,  и теперь я понимаю: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 Мы должны гордиться им, нашим городом родным!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9" descr="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Содержимое 6"/>
          <p:cNvSpPr>
            <a:spLocks noGrp="1"/>
          </p:cNvSpPr>
          <p:nvPr>
            <p:ph sz="half" idx="2"/>
          </p:nvPr>
        </p:nvSpPr>
        <p:spPr>
          <a:xfrm>
            <a:off x="5795963" y="3068638"/>
            <a:ext cx="2890837" cy="345598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Много лет тому назад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Был основан Сызрань-град.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Здесь красавец-Кремль стоит.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Город этим знаменит.</a:t>
            </a:r>
          </a:p>
        </p:txBody>
      </p:sp>
      <p:pic>
        <p:nvPicPr>
          <p:cNvPr id="5" name="Рисунок 4" descr="127294_10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620713"/>
            <a:ext cx="5086350" cy="5184775"/>
          </a:xfrm>
          <a:prstGeom prst="rect">
            <a:avLst/>
          </a:prstGeom>
          <a:noFill/>
          <a:ln w="31750">
            <a:solidFill>
              <a:srgbClr val="98480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4" descr="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5651500" y="3213100"/>
            <a:ext cx="3035300" cy="3168650"/>
          </a:xfrm>
        </p:spPr>
        <p:txBody>
          <a:bodyPr/>
          <a:lstStyle/>
          <a:p>
            <a:r>
              <a:rPr lang="ru-RU" sz="2700" b="1" smtClean="0">
                <a:latin typeface="Times New Roman" pitchFamily="18" charset="0"/>
                <a:cs typeface="Times New Roman" pitchFamily="18" charset="0"/>
              </a:rPr>
              <a:t>Молодеть, а не стариться.</a:t>
            </a:r>
            <a:br>
              <a:rPr lang="ru-RU" sz="27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smtClean="0">
                <a:latin typeface="Times New Roman" pitchFamily="18" charset="0"/>
                <a:cs typeface="Times New Roman" pitchFamily="18" charset="0"/>
              </a:rPr>
              <a:t>Будет Сызрань -  красавица.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шишкин Серге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3" y="404813"/>
            <a:ext cx="4808537" cy="6119812"/>
          </a:xfrm>
          <a:prstGeom prst="rect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 descr="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24689_10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484313"/>
            <a:ext cx="7615237" cy="4865687"/>
          </a:xfrm>
          <a:prstGeom prst="rect">
            <a:avLst/>
          </a:prstGeom>
          <a:noFill/>
          <a:ln w="31750">
            <a:solidFill>
              <a:srgbClr val="984807"/>
            </a:solidFill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14398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Наш город расцветает, как будто он живой.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И каждый гость пусть знает про город наш родной.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655763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Мой город самый лучший на Земле, 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 На всей огромной, голубой Планете.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    Пусть он не так велик, сам по себе.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     Его любимей нет на целом свете.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endParaRPr lang="ru-RU" sz="2000" b="1" smtClean="0"/>
          </a:p>
        </p:txBody>
      </p:sp>
      <p:pic>
        <p:nvPicPr>
          <p:cNvPr id="3" name="Рисунок 2" descr="20140820-gavrilova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916113"/>
            <a:ext cx="6832600" cy="4568825"/>
          </a:xfrm>
          <a:prstGeom prst="rect">
            <a:avLst/>
          </a:prstGeom>
          <a:noFill/>
          <a:ln w="31750">
            <a:solidFill>
              <a:srgbClr val="98480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 descr="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" name="Рисунок 2" descr="20140820-gavrilova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557338"/>
            <a:ext cx="6210300" cy="4991100"/>
          </a:xfrm>
          <a:prstGeom prst="rect">
            <a:avLst/>
          </a:prstGeom>
          <a:noFill/>
          <a:ln w="31750">
            <a:solidFill>
              <a:srgbClr val="98480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 descr="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2239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Город – это не только улицы и небо, что сильно хмурится.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Город – это еще и прогулки,  домики, скверы и переулки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 descr="i0CZ040J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557338"/>
            <a:ext cx="7478713" cy="5040312"/>
          </a:xfrm>
          <a:prstGeom prst="rect">
            <a:avLst/>
          </a:prstGeom>
          <a:noFill/>
          <a:ln w="31750">
            <a:solidFill>
              <a:srgbClr val="98480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 descr="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" name="Рисунок 2" descr="iVS6KI2O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412875"/>
            <a:ext cx="6408737" cy="5191125"/>
          </a:xfrm>
          <a:prstGeom prst="rect">
            <a:avLst/>
          </a:prstGeom>
          <a:noFill/>
          <a:ln w="31750">
            <a:solidFill>
              <a:srgbClr val="98480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3" descr="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Художник </a:t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Александр Леднев</a:t>
            </a:r>
          </a:p>
        </p:txBody>
      </p:sp>
      <p:pic>
        <p:nvPicPr>
          <p:cNvPr id="3" name="Рисунок 2" descr="ЛЕДНЕВ А.А.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557338"/>
            <a:ext cx="7378700" cy="4921250"/>
          </a:xfrm>
          <a:prstGeom prst="rect">
            <a:avLst/>
          </a:prstGeom>
          <a:noFill/>
          <a:ln w="31750">
            <a:solidFill>
              <a:srgbClr val="98480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325</Words>
  <Application>Microsoft Office PowerPoint</Application>
  <PresentationFormat>Экран (4:3)</PresentationFormat>
  <Paragraphs>30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Calibri</vt:lpstr>
      <vt:lpstr>Arial</vt:lpstr>
      <vt:lpstr>Times New Roman</vt:lpstr>
      <vt:lpstr>Тема Office</vt:lpstr>
      <vt:lpstr>Сызрань  глазами сызранских художников</vt:lpstr>
      <vt:lpstr>Сызрань на картинах художницы  Марии Гавриловой</vt:lpstr>
      <vt:lpstr>Слайд 3</vt:lpstr>
      <vt:lpstr>Наш город расцветает, как будто он живой.  И каждый гость пусть знает про город наш родной.  </vt:lpstr>
      <vt:lpstr>Мой город самый лучший на Земле,       На всей огромной, голубой Планете.         Пусть он не так велик, сам по себе.          Его любимей нет на целом свете.  </vt:lpstr>
      <vt:lpstr>Слайд 6</vt:lpstr>
      <vt:lpstr>Город – это не только улицы и небо, что сильно хмурится. Город – это еще и прогулки,  домики, скверы и переулки. </vt:lpstr>
      <vt:lpstr>Слайд 8</vt:lpstr>
      <vt:lpstr>Художник  Александр Леднев</vt:lpstr>
      <vt:lpstr>Как прекрасен город наш, чистый, светлый и уютный! Летом радует он глаз, и зимой морозной, вьюжной!  </vt:lpstr>
      <vt:lpstr>Прекрасней города на свете не сыскать,  Люблю по его улицам гулять.   luchshix.html</vt:lpstr>
      <vt:lpstr>Есть у каждого на свете свой родимый уголок.  Для меня таким, поверьте, стал наш тихий городок.  </vt:lpstr>
      <vt:lpstr>Мой город Сызрань на реке стоит И блещет золотыми куполами.</vt:lpstr>
      <vt:lpstr>Город Сызрань, милый город! Ты мне очень, очень дорог! Здесь я родилась, росла, В школу в первый класс пошла. Как красив ты, город мой, И весною и зимой! Ну а летом, как во сне, Утопаешь весь в листве.</vt:lpstr>
      <vt:lpstr>Слайд 15</vt:lpstr>
      <vt:lpstr>На улице Советской шум машин, Он до утра, порой не утихает.  </vt:lpstr>
      <vt:lpstr>Слайд 17</vt:lpstr>
      <vt:lpstr>Слайд 18</vt:lpstr>
      <vt:lpstr>Города... города... города... В каждом городе жизнь течёт своя. Улицы... бульвары... светофоры... На дорогах звук поющих моторов. </vt:lpstr>
      <vt:lpstr>Любимый город - много в этом слове! Здесь память предков в каждом уголке.  </vt:lpstr>
      <vt:lpstr>Художник  Владимир Петряшин</vt:lpstr>
      <vt:lpstr>Слайд 22</vt:lpstr>
      <vt:lpstr>Художник  Александр Горячев</vt:lpstr>
      <vt:lpstr>Слайд 24</vt:lpstr>
      <vt:lpstr>Художник  Виктор Тайдаков</vt:lpstr>
      <vt:lpstr>Художник  Сергей Борисович Шишкин</vt:lpstr>
      <vt:lpstr>Прекрасен город Сызрань над рекой, Как в сказке, от восхода до восхода. Недаром он, подаренный судьбой, Мне нравится в любое время года.</vt:lpstr>
      <vt:lpstr>Чем больше город, тем он краше! В нем много памятников, башен, Красивых улочек старинных,  домов высоких, домов длинных, Церквей с золотыми куполами… Не верите? Смотрите сами!   </vt:lpstr>
      <vt:lpstr> </vt:lpstr>
      <vt:lpstr>Молодеть, а не стариться. Будет Сызрань -  красавица.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</cp:lastModifiedBy>
  <cp:revision>23</cp:revision>
  <dcterms:created xsi:type="dcterms:W3CDTF">2021-06-28T18:56:49Z</dcterms:created>
  <dcterms:modified xsi:type="dcterms:W3CDTF">2021-11-02T10:43:53Z</dcterms:modified>
</cp:coreProperties>
</file>