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71" r:id="rId4"/>
    <p:sldId id="270" r:id="rId5"/>
    <p:sldId id="268" r:id="rId6"/>
    <p:sldId id="269" r:id="rId7"/>
    <p:sldId id="273" r:id="rId8"/>
    <p:sldId id="275" r:id="rId9"/>
    <p:sldId id="276" r:id="rId10"/>
    <p:sldId id="256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B6D7-F2C0-4824-89C5-474DDB55E424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57032-2B6E-495E-929B-010D5D939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60A2B-5434-4B5E-99E5-5919E29C01F4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F45A-5385-4EF2-A16E-A5F7C0FE7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8CF2-BDE9-4EC5-BA5B-372AA6F99C47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6DF1-1A9D-475C-AE6B-22F6318CC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3C93-E0E1-45CB-81E9-0572DC4CE62C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142C-53BC-4768-A6A1-C08395B14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91CC4-7F39-48E0-96D0-E84AEFB99C79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D642-0240-4382-970E-C0211FC37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6532-7691-4D6F-8C87-6640D23E1C17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0BFD-3D0E-412B-A1DE-EBD74550C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0381-A570-4BE7-BB8B-C4E70C5484CF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25D9-F1BF-4258-8E78-770A6A592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4E95-12F1-4CE7-AA28-FE4E0CD4F70F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AECC4-4F24-465C-B803-F799712CB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7E61-315C-4C19-9100-B69778329E2A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CF17-7177-4F74-9CCC-D8C1DF9D2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E1A2-8FC8-456F-9F78-259222769295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1C17-1983-4AA7-8B0C-E8A9535EE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7544-6D49-4BA5-AD9F-B85218ECDB9C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EF10-1AC9-474F-8ADC-82435E1FD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D6BE5D-8CD9-4BAF-811B-4C1542BAD419}" type="datetimeFigureOut">
              <a:rPr lang="ru-RU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887C30-50F3-46B9-87AC-BB6BD3F32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45;&#1058;&#1057;&#1050;&#1048;&#1049;%20&#1057;&#1040;&#1044;\&#1087;&#1088;&#1077;&#1079;&#1077;&#1085;&#1090;&#1072;&#1094;&#1080;&#1080;\&#1089;&#1090;&#1072;&#1088;&#1080;&#1085;&#1085;&#1099;&#1077;%20&#1080;%20&#1089;&#1086;&#1074;&#1088;&#1077;&#1084;&#1077;&#1085;&#1085;&#1099;&#1077;%20&#1080;&#1075;&#1088;&#1091;&#1096;&#1082;&#1080;\&#1044;&#1045;&#1058;&#1057;&#1050;&#1040;&#1071;%20&#1044;&#1048;&#1057;&#1050;&#1054;&#1058;&#1045;&#1050;&#1040;%20-%20&#1048;&#1075;&#1088;&#1091;&#1096;&#1082;&#1080;_(Inkompmusic.ru).mp3" TargetMode="Externa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3" descr="0001-002-Rasshirenie-nravstvennykh-predstavlenij-cherez-oznakomlenie-s-trudo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597650"/>
          </a:xfr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525"/>
          </a:xfrm>
        </p:spPr>
        <p:txBody>
          <a:bodyPr/>
          <a:lstStyle/>
          <a:p>
            <a:r>
              <a:rPr lang="ru-RU" sz="4800" b="1" smtClean="0">
                <a:latin typeface="Monotype Corsiva" pitchFamily="66" charset="0"/>
              </a:rPr>
              <a:t> </a:t>
            </a:r>
            <a:r>
              <a:rPr lang="ru-RU" sz="6000" b="1" smtClean="0">
                <a:latin typeface="Monotype Corsiva" pitchFamily="66" charset="0"/>
              </a:rPr>
              <a:t>Мир игрушек</a:t>
            </a:r>
            <a:br>
              <a:rPr lang="ru-RU" sz="6000" b="1" smtClean="0">
                <a:latin typeface="Monotype Corsiva" pitchFamily="66" charset="0"/>
              </a:rPr>
            </a:br>
            <a:r>
              <a:rPr lang="ru-RU" sz="6000" b="1" smtClean="0">
                <a:latin typeface="Monotype Corsiva" pitchFamily="66" charset="0"/>
              </a:rPr>
              <a:t> - история о том, как появились они появились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9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Рисунок 3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43211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60350"/>
            <a:ext cx="31686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ошадка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357563"/>
            <a:ext cx="32131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ь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429000"/>
            <a:ext cx="46577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7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Содержимое 3" descr="15876d21902dd9446a38ee53c4b01b8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404813"/>
            <a:ext cx="4178300" cy="3213100"/>
          </a:xfrm>
        </p:spPr>
      </p:pic>
      <p:pic>
        <p:nvPicPr>
          <p:cNvPr id="23556" name="Рисунок 5" descr="cba78b45339f1f68eb44430dbbl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76250"/>
            <a:ext cx="354806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471211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3644900"/>
            <a:ext cx="48768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1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10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Содержимое 3" descr="hello_html_m375214e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404813"/>
            <a:ext cx="2663825" cy="2425700"/>
          </a:xfrm>
        </p:spPr>
      </p:pic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04813"/>
            <a:ext cx="22034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005263"/>
            <a:ext cx="25193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ogremushka-bolshaya-1k-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652963"/>
            <a:ext cx="2925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b85de147d7c58c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50760">
            <a:off x="7008813" y="3316288"/>
            <a:ext cx="14763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9" descr="сч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1052513"/>
            <a:ext cx="26336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1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Содержимое 3" descr="s1200 (1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404813"/>
            <a:ext cx="4103688" cy="2736850"/>
          </a:xfrm>
        </p:spPr>
      </p:pic>
      <p:pic>
        <p:nvPicPr>
          <p:cNvPr id="25604" name="Рисунок 4" descr="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76250"/>
            <a:ext cx="37655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515e6f78f175697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429000"/>
            <a:ext cx="4284663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03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3500438"/>
            <a:ext cx="36004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7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Содержимое 5" descr="2359d_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476250"/>
            <a:ext cx="4103687" cy="2665413"/>
          </a:xfrm>
        </p:spPr>
      </p:pic>
      <p:pic>
        <p:nvPicPr>
          <p:cNvPr id="7" name="Рисунок 6" descr="c56bdb1f91ee787582101815d3n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644900"/>
            <a:ext cx="424815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010-029- (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549275"/>
            <a:ext cx="377825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zoom_544000-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573463"/>
            <a:ext cx="2881313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8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Содержимое 3" descr="c74f304105111e1389dfba0f84295c4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404813"/>
            <a:ext cx="3976688" cy="2952750"/>
          </a:xfrm>
        </p:spPr>
      </p:pic>
      <p:pic>
        <p:nvPicPr>
          <p:cNvPr id="6" name="Рисунок 5" descr="327581-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573463"/>
            <a:ext cx="40528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02438165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789363"/>
            <a:ext cx="36131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7" descr="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49275"/>
            <a:ext cx="40322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7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Содержимое 3" descr="28273e399315a7c287a7629aa9b15e5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333375"/>
            <a:ext cx="4032250" cy="2771775"/>
          </a:xfrm>
        </p:spPr>
      </p:pic>
      <p:pic>
        <p:nvPicPr>
          <p:cNvPr id="5" name="Рисунок 4" descr="631b84f27c0fdba759fbd1b5ceb7432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284538"/>
            <a:ext cx="40671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3c0cdc3e400344b1eeed70bc3f6bc4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429000"/>
            <a:ext cx="27352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6" descr="IMG_4626-1024x102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404813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9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Содержимое 5" descr="a120fcabfbaa5f0b9f9fa4aa2b55892f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71775" y="333375"/>
            <a:ext cx="3535363" cy="3240088"/>
          </a:xfrm>
        </p:spPr>
      </p:pic>
      <p:pic>
        <p:nvPicPr>
          <p:cNvPr id="29700" name="Рисунок 8" descr="3a7cd097ff736ce2c7b4a10230c4a9a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33375"/>
            <a:ext cx="246538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81232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816350"/>
            <a:ext cx="2519362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3860800"/>
            <a:ext cx="2997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 descr="C:\Users\USER\Desktop\старинные игрушки\image6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333375"/>
            <a:ext cx="237648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в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3500438"/>
            <a:ext cx="1879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6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Mattel_T7580sim_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3644900"/>
            <a:ext cx="2838450" cy="2838450"/>
          </a:xfrm>
        </p:spPr>
      </p:pic>
      <p:pic>
        <p:nvPicPr>
          <p:cNvPr id="5" name="Рисунок 4" descr="57333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500438"/>
            <a:ext cx="30686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8" descr="e5471143745c7a391f480d9a9005a06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04813"/>
            <a:ext cx="404336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9" descr="hello_html_52e2239f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476250"/>
            <a:ext cx="33750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9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60350"/>
            <a:ext cx="4319588" cy="2881313"/>
          </a:xfrm>
        </p:spPr>
      </p:pic>
      <p:pic>
        <p:nvPicPr>
          <p:cNvPr id="31748" name="Рисунок 4" descr="зщ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04813"/>
            <a:ext cx="31686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1200 (2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3644900"/>
            <a:ext cx="28082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1200 (1).jpg"/>
          <p:cNvPicPr>
            <a:picLocks noChangeAspect="1"/>
          </p:cNvPicPr>
          <p:nvPr/>
        </p:nvPicPr>
        <p:blipFill>
          <a:blip r:embed="rId6"/>
          <a:srcRect l="64130" r="-3827"/>
          <a:stretch>
            <a:fillRect/>
          </a:stretch>
        </p:blipFill>
        <p:spPr bwMode="auto">
          <a:xfrm>
            <a:off x="3419475" y="3500438"/>
            <a:ext cx="18732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ор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573463"/>
            <a:ext cx="30321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Раньше игрушки вырезали  из дерева. </a:t>
            </a:r>
          </a:p>
        </p:txBody>
      </p:sp>
      <p:pic>
        <p:nvPicPr>
          <p:cNvPr id="14339" name="Содержимое 3" descr="1468422504_1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700213"/>
            <a:ext cx="8183562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 descr="s120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27368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/>
              <a:t>	    </a:t>
            </a:r>
            <a:r>
              <a:rPr lang="ru-RU" sz="6000" b="1" dirty="0" smtClean="0"/>
              <a:t>Для игрушки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/>
              <a:t>      самое главное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/>
              <a:t>     сделать ребенка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/>
              <a:t>        счастливым!</a:t>
            </a:r>
            <a:endParaRPr lang="ru-RU" sz="6000" b="1" dirty="0"/>
          </a:p>
        </p:txBody>
      </p:sp>
      <p:pic>
        <p:nvPicPr>
          <p:cNvPr id="32771" name="Рисунок 4" descr="4990558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36562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5" descr="мишка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724400"/>
            <a:ext cx="16160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6" descr="мст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076700"/>
            <a:ext cx="27241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ДЕТСКАЯ ДИСКОТЕКА - Игрушки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8350" y="40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Игра в лошадки.</a:t>
            </a:r>
          </a:p>
        </p:txBody>
      </p:sp>
      <p:pic>
        <p:nvPicPr>
          <p:cNvPr id="15363" name="Содержимое 3" descr="history_big_01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557338"/>
            <a:ext cx="8353425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Тележка из дерева</a:t>
            </a:r>
          </a:p>
        </p:txBody>
      </p:sp>
      <p:pic>
        <p:nvPicPr>
          <p:cNvPr id="16387" name="Содержимое 3" descr="c4ea47801dc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700213"/>
            <a:ext cx="8167688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Тряпичная кукла</a:t>
            </a:r>
          </a:p>
        </p:txBody>
      </p:sp>
      <p:pic>
        <p:nvPicPr>
          <p:cNvPr id="17411" name="Содержимое 5" descr="593572-156347524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412875"/>
            <a:ext cx="8429625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Старинные игрушки</a:t>
            </a:r>
          </a:p>
        </p:txBody>
      </p:sp>
      <p:pic>
        <p:nvPicPr>
          <p:cNvPr id="18435" name="Содержимое 3" descr="288055bf307dfab5fba5e2776cf9760d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268413"/>
            <a:ext cx="8323262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Современные коляски для кукол</a:t>
            </a:r>
          </a:p>
        </p:txBody>
      </p:sp>
      <p:pic>
        <p:nvPicPr>
          <p:cNvPr id="19459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557338"/>
            <a:ext cx="8351838" cy="496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Железная дорога</a:t>
            </a:r>
          </a:p>
        </p:txBody>
      </p:sp>
      <p:pic>
        <p:nvPicPr>
          <p:cNvPr id="20483" name="Содержимое 3" descr="villa_tykva_tutulandia_penza_01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484313"/>
            <a:ext cx="8304213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orange-backgrounds-for-powerpoint-2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Кукольная посуда</a:t>
            </a:r>
          </a:p>
        </p:txBody>
      </p:sp>
      <p:pic>
        <p:nvPicPr>
          <p:cNvPr id="21507" name="Содержимое 3" descr="144730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484313"/>
            <a:ext cx="6032500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39</Words>
  <Application>Microsoft Office PowerPoint</Application>
  <PresentationFormat>Экран (4:3)</PresentationFormat>
  <Paragraphs>13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Monotype Corsiva</vt:lpstr>
      <vt:lpstr>Times New Roman</vt:lpstr>
      <vt:lpstr>Тема Office</vt:lpstr>
      <vt:lpstr> Мир игрушек  - история о том, как появились они появились</vt:lpstr>
      <vt:lpstr>Раньше игрушки вырезали  из дерева. </vt:lpstr>
      <vt:lpstr>Игра в лошадки.</vt:lpstr>
      <vt:lpstr>Тележка из дерева</vt:lpstr>
      <vt:lpstr>Тряпичная кукла</vt:lpstr>
      <vt:lpstr>Старинные игрушки</vt:lpstr>
      <vt:lpstr>Современные коляски для кукол</vt:lpstr>
      <vt:lpstr>Железная дорога</vt:lpstr>
      <vt:lpstr>Кукольная посуда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</cp:lastModifiedBy>
  <cp:revision>22</cp:revision>
  <dcterms:created xsi:type="dcterms:W3CDTF">2020-09-06T06:04:46Z</dcterms:created>
  <dcterms:modified xsi:type="dcterms:W3CDTF">2021-11-02T10:42:57Z</dcterms:modified>
</cp:coreProperties>
</file>