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59" r:id="rId6"/>
    <p:sldId id="260" r:id="rId7"/>
    <p:sldId id="265" r:id="rId8"/>
    <p:sldId id="266" r:id="rId9"/>
    <p:sldId id="267" r:id="rId10"/>
    <p:sldId id="261" r:id="rId11"/>
    <p:sldId id="262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F9A9-5D26-43AE-A6D3-C79A238485B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CE6F-BAB8-4FA8-B0C7-8F0795A7D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F9A9-5D26-43AE-A6D3-C79A238485B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CE6F-BAB8-4FA8-B0C7-8F0795A7D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F9A9-5D26-43AE-A6D3-C79A238485B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CE6F-BAB8-4FA8-B0C7-8F0795A7D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F9A9-5D26-43AE-A6D3-C79A238485B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CE6F-BAB8-4FA8-B0C7-8F0795A7D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F9A9-5D26-43AE-A6D3-C79A238485B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CE6F-BAB8-4FA8-B0C7-8F0795A7D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F9A9-5D26-43AE-A6D3-C79A238485B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CE6F-BAB8-4FA8-B0C7-8F0795A7D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F9A9-5D26-43AE-A6D3-C79A238485B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CE6F-BAB8-4FA8-B0C7-8F0795A7D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F9A9-5D26-43AE-A6D3-C79A238485B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CE6F-BAB8-4FA8-B0C7-8F0795A7D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F9A9-5D26-43AE-A6D3-C79A238485B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CE6F-BAB8-4FA8-B0C7-8F0795A7D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F9A9-5D26-43AE-A6D3-C79A238485B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CE6F-BAB8-4FA8-B0C7-8F0795A7D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F9A9-5D26-43AE-A6D3-C79A238485B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CE6F-BAB8-4FA8-B0C7-8F0795A7D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F9A9-5D26-43AE-A6D3-C79A238485B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FCE6F-BAB8-4FA8-B0C7-8F0795A7D6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90007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Знакомьтесь –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 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90007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4392488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Врачи  скорой помощи доставляют больных в стационары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.jpg"/>
          <p:cNvPicPr>
            <a:picLocks noChangeAspect="1"/>
          </p:cNvPicPr>
          <p:nvPr/>
        </p:nvPicPr>
        <p:blipFill>
          <a:blip r:embed="rId3" cstate="print"/>
          <a:srcRect l="4614" r="7716" b="26347"/>
          <a:stretch>
            <a:fillRect/>
          </a:stretch>
        </p:blipFill>
        <p:spPr>
          <a:xfrm>
            <a:off x="251520" y="1556792"/>
            <a:ext cx="5040560" cy="2812102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X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645024"/>
            <a:ext cx="4248472" cy="2916324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больниц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04664"/>
            <a:ext cx="2664296" cy="1998222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90007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Врачи в стационарах делают сложные операции с помощью специальных инструментов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urgical-instru_052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933056"/>
            <a:ext cx="3685393" cy="2243768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4" cstate="print"/>
          <a:srcRect l="17444"/>
          <a:stretch>
            <a:fillRect/>
          </a:stretch>
        </p:blipFill>
        <p:spPr>
          <a:xfrm>
            <a:off x="395536" y="1916832"/>
            <a:ext cx="4430266" cy="3577580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90007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21488" cy="5832648"/>
          </a:xfrm>
        </p:spPr>
        <p:txBody>
          <a:bodyPr>
            <a:normAutofit/>
          </a:bodyPr>
          <a:lstStyle/>
          <a:p>
            <a:r>
              <a:rPr lang="ru-RU" sz="36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– это ценность и богатство,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Здоровьем людям надо дорожить!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правильно и спортом заниматься,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закалятся, и с зарядкою дружить.</a:t>
            </a:r>
            <a:r>
              <a:rPr lang="ru-RU" sz="3600" b="1" i="0" dirty="0" smtClean="0">
                <a:solidFill>
                  <a:srgbClr val="FF0000"/>
                </a:solidFill>
                <a:latin typeface="Helvetica Neue"/>
              </a:rPr>
              <a:t/>
            </a:r>
            <a:br>
              <a:rPr lang="ru-RU" sz="3600" b="1" i="0" dirty="0" smtClean="0">
                <a:solidFill>
                  <a:srgbClr val="FF0000"/>
                </a:solidFill>
                <a:latin typeface="Helvetica Neue"/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90007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90007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 врача  - одна из самых благородных, гуманных и самых необходимых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рач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7596336" cy="4776192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_90007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Врачи работают в медицинских учреждениях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21.jpg"/>
          <p:cNvPicPr>
            <a:picLocks noChangeAspect="1"/>
          </p:cNvPicPr>
          <p:nvPr/>
        </p:nvPicPr>
        <p:blipFill>
          <a:blip r:embed="rId3" cstate="print"/>
          <a:srcRect l="6081" t="10811" r="4730" b="13514"/>
          <a:stretch>
            <a:fillRect/>
          </a:stretch>
        </p:blipFill>
        <p:spPr>
          <a:xfrm>
            <a:off x="539552" y="1484784"/>
            <a:ext cx="3734129" cy="2376264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1266637433611701_2c2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7" y="4149080"/>
            <a:ext cx="5530215" cy="2376264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больниц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484784"/>
            <a:ext cx="3264363" cy="2448272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_90007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3541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 назначает лекарства – таблетки, мази, микстуры, которые помогают больным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ritromicinovaya-maz-1.jpg"/>
          <p:cNvPicPr>
            <a:picLocks noChangeAspect="1"/>
          </p:cNvPicPr>
          <p:nvPr/>
        </p:nvPicPr>
        <p:blipFill>
          <a:blip r:embed="rId3" cstate="print"/>
          <a:srcRect l="5901" t="19550" r="6951" b="25850"/>
          <a:stretch>
            <a:fillRect/>
          </a:stretch>
        </p:blipFill>
        <p:spPr>
          <a:xfrm>
            <a:off x="2843808" y="4581128"/>
            <a:ext cx="2736304" cy="1714311"/>
          </a:xfrm>
          <a:prstGeom prst="rect">
            <a:avLst/>
          </a:prstGeom>
        </p:spPr>
      </p:pic>
      <p:pic>
        <p:nvPicPr>
          <p:cNvPr id="7" name="Рисунок 6" descr="таблетки.jpg"/>
          <p:cNvPicPr>
            <a:picLocks noChangeAspect="1"/>
          </p:cNvPicPr>
          <p:nvPr/>
        </p:nvPicPr>
        <p:blipFill>
          <a:blip r:embed="rId4" cstate="print"/>
          <a:srcRect l="12206" t="4851" r="9440" b="9051"/>
          <a:stretch>
            <a:fillRect/>
          </a:stretch>
        </p:blipFill>
        <p:spPr>
          <a:xfrm>
            <a:off x="5652120" y="1916832"/>
            <a:ext cx="2164631" cy="2088232"/>
          </a:xfrm>
          <a:prstGeom prst="rect">
            <a:avLst/>
          </a:prstGeom>
        </p:spPr>
      </p:pic>
      <p:pic>
        <p:nvPicPr>
          <p:cNvPr id="8" name="Рисунок 7" descr="ю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653136"/>
            <a:ext cx="1725317" cy="1728192"/>
          </a:xfrm>
          <a:prstGeom prst="rect">
            <a:avLst/>
          </a:prstGeom>
        </p:spPr>
      </p:pic>
      <p:pic>
        <p:nvPicPr>
          <p:cNvPr id="9" name="Рисунок 8" descr="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916832"/>
            <a:ext cx="2046164" cy="2545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_90007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врач - педиатр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20072" y="1556793"/>
            <a:ext cx="3466728" cy="18001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/>
              <a:t>Все болезни лечит врач.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Он уколет , ты на плач!</a:t>
            </a:r>
          </a:p>
          <a:p>
            <a:pPr>
              <a:buNone/>
            </a:pPr>
            <a:r>
              <a:rPr lang="ru-RU" sz="2400" b="1" dirty="0" smtClean="0"/>
              <a:t>Веселей смотри вокруг,</a:t>
            </a:r>
          </a:p>
          <a:p>
            <a:pPr>
              <a:buNone/>
            </a:pPr>
            <a:r>
              <a:rPr lang="ru-RU" sz="2400" b="1" dirty="0" smtClean="0"/>
              <a:t>Детский врач  ребятам –     друг!</a:t>
            </a:r>
          </a:p>
          <a:p>
            <a:endParaRPr lang="ru-RU" dirty="0"/>
          </a:p>
        </p:txBody>
      </p:sp>
      <p:pic>
        <p:nvPicPr>
          <p:cNvPr id="3" name="Рисунок 2" descr="1266637433611701_2c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620688"/>
            <a:ext cx="2736304" cy="1469694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дети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284984"/>
            <a:ext cx="5904656" cy="3168352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_90007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Врач, который лечит взрослых - терапевт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076056" y="2852738"/>
            <a:ext cx="3240360" cy="32734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Врач – это человек, который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ерет на себя ответственность  за самое важное – за жизнь и здоровье людей.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21.jpg"/>
          <p:cNvPicPr>
            <a:picLocks noChangeAspect="1"/>
          </p:cNvPicPr>
          <p:nvPr/>
        </p:nvPicPr>
        <p:blipFill>
          <a:blip r:embed="rId3" cstate="print"/>
          <a:srcRect l="6081" t="10811" r="4730" b="16216"/>
          <a:stretch>
            <a:fillRect/>
          </a:stretch>
        </p:blipFill>
        <p:spPr>
          <a:xfrm>
            <a:off x="827584" y="188640"/>
            <a:ext cx="2592288" cy="1590722"/>
          </a:xfrm>
          <a:prstGeom prst="rect">
            <a:avLst/>
          </a:prstGeom>
        </p:spPr>
      </p:pic>
      <p:pic>
        <p:nvPicPr>
          <p:cNvPr id="4" name="Рисунок 3" descr="взрослы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136204"/>
            <a:ext cx="4896544" cy="4101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90007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7067128" cy="8689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врачи – специалисты, которые лечат конкретные органы человека. 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конфеток много ел,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мой зубик заболел.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мне делать, как мне быть?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 зубик подлечить.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Зубик мой мне очень дорог, помоги мне СТОМАТОЛОГ!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s8a97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420888"/>
            <a:ext cx="4038600" cy="3384376"/>
          </a:xfrm>
          <a:ln w="254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90007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 отоларинголог - ЛОР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4088" y="2276872"/>
            <a:ext cx="3384376" cy="30243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Ухо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горло, нос —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части тела завелась?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ЛОР тебе поможет смело,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него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леченье — страсть.</a:t>
            </a:r>
          </a:p>
        </p:txBody>
      </p:sp>
      <p:pic>
        <p:nvPicPr>
          <p:cNvPr id="5" name="Содержимое 4" descr="ло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7" y="1628800"/>
            <a:ext cx="5265585" cy="3888432"/>
          </a:xfrm>
          <a:ln w="254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_90007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рач  окулист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9819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1" y="1484784"/>
            <a:ext cx="4176464" cy="2814936"/>
          </a:xfrm>
          <a:ln w="254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95736" y="4869160"/>
            <a:ext cx="4680520" cy="15121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зрение упало,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 окулисту приходи!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Он поможет вам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немало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Глаз болезни превзойти!</a:t>
            </a:r>
          </a:p>
        </p:txBody>
      </p:sp>
      <p:pic>
        <p:nvPicPr>
          <p:cNvPr id="6" name="Рисунок 5" descr="vrach-i-pacient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484784"/>
            <a:ext cx="4067944" cy="2851382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178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Знакомьтесь –  профессия   Врач</vt:lpstr>
      <vt:lpstr>Профессия врача  - одна из самых благородных, гуманных и самых необходимых</vt:lpstr>
      <vt:lpstr>Врачи работают в медицинских учреждениях</vt:lpstr>
      <vt:lpstr>Врач назначает лекарства – таблетки, мази, микстуры, которые помогают больным</vt:lpstr>
      <vt:lpstr>Детский врач - педиатр</vt:lpstr>
      <vt:lpstr>Врач, который лечит взрослых - терапевт</vt:lpstr>
      <vt:lpstr>Есть врачи – специалисты, которые лечат конкретные органы человека.  </vt:lpstr>
      <vt:lpstr>Врач отоларинголог - ЛОР</vt:lpstr>
      <vt:lpstr>Врач  окулист</vt:lpstr>
      <vt:lpstr>Врачи  скорой помощи доставляют больных в стационары</vt:lpstr>
      <vt:lpstr>Врачи в стационарах делают сложные операции с помощью специальных инструментов</vt:lpstr>
      <vt:lpstr>Здоровье – это ценность и богатство, Здоровьем людям надо дорожить! Есть правильно и спортом заниматься, И закалятся, и с зарядкою дружить. 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18</cp:revision>
  <dcterms:created xsi:type="dcterms:W3CDTF">2021-01-22T17:21:42Z</dcterms:created>
  <dcterms:modified xsi:type="dcterms:W3CDTF">2021-01-22T20:15:39Z</dcterms:modified>
</cp:coreProperties>
</file>