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301" r:id="rId26"/>
    <p:sldId id="302" r:id="rId27"/>
    <p:sldId id="282" r:id="rId28"/>
    <p:sldId id="283" r:id="rId29"/>
    <p:sldId id="284" r:id="rId30"/>
    <p:sldId id="303" r:id="rId31"/>
    <p:sldId id="304" r:id="rId32"/>
    <p:sldId id="285" r:id="rId33"/>
    <p:sldId id="286" r:id="rId34"/>
    <p:sldId id="291" r:id="rId35"/>
    <p:sldId id="292" r:id="rId36"/>
    <p:sldId id="300" r:id="rId37"/>
    <p:sldId id="293" r:id="rId38"/>
    <p:sldId id="294" r:id="rId39"/>
    <p:sldId id="295" r:id="rId40"/>
    <p:sldId id="296" r:id="rId41"/>
    <p:sldId id="297" r:id="rId42"/>
    <p:sldId id="298" r:id="rId43"/>
    <p:sldId id="299" r:id="rId44"/>
  </p:sldIdLst>
  <p:sldSz cx="10080625" cy="7559675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1560" y="-96"/>
      </p:cViewPr>
      <p:guideLst>
        <p:guide orient="horz" pos="2381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264600"/>
            <a:ext cx="9072000" cy="1335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264600"/>
            <a:ext cx="9072000" cy="1335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264600"/>
            <a:ext cx="9072000" cy="1335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7" name="Рисунок 36"/>
          <p:cNvPicPr/>
          <p:nvPr/>
        </p:nvPicPr>
        <p:blipFill>
          <a:blip r:embed="rId2" cstate="email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  <p:pic>
        <p:nvPicPr>
          <p:cNvPr id="38" name="Рисунок 37"/>
          <p:cNvPicPr/>
          <p:nvPr/>
        </p:nvPicPr>
        <p:blipFill>
          <a:blip r:embed="rId2" cstate="email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504000" y="264600"/>
            <a:ext cx="9072000" cy="1335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504000" y="264600"/>
            <a:ext cx="9072000" cy="1335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504000" y="264600"/>
            <a:ext cx="9072000" cy="1335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504000" y="264600"/>
            <a:ext cx="9072000" cy="1335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04000" y="264600"/>
            <a:ext cx="9072000" cy="1335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264600"/>
            <a:ext cx="9072000" cy="1335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04000" y="264600"/>
            <a:ext cx="9072000" cy="1335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504000" y="264600"/>
            <a:ext cx="9072000" cy="1335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504000" y="264600"/>
            <a:ext cx="9072000" cy="1335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504000" y="264600"/>
            <a:ext cx="9072000" cy="1335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504000" y="264600"/>
            <a:ext cx="9072000" cy="1335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76" name="Рисунок 75"/>
          <p:cNvPicPr/>
          <p:nvPr/>
        </p:nvPicPr>
        <p:blipFill>
          <a:blip r:embed="rId2" cstate="email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  <p:pic>
        <p:nvPicPr>
          <p:cNvPr id="77" name="Рисунок 76"/>
          <p:cNvPicPr/>
          <p:nvPr/>
        </p:nvPicPr>
        <p:blipFill>
          <a:blip r:embed="rId2" cstate="email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264600"/>
            <a:ext cx="9072000" cy="1335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264600"/>
            <a:ext cx="9072000" cy="1335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264600"/>
            <a:ext cx="9072000" cy="1335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264600"/>
            <a:ext cx="9072000" cy="1335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264600"/>
            <a:ext cx="9072000" cy="1335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264600"/>
            <a:ext cx="9072000" cy="1335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dt"/>
          </p:nvPr>
        </p:nvSpPr>
        <p:spPr>
          <a:xfrm>
            <a:off x="503280" y="6886440"/>
            <a:ext cx="2349000" cy="520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ftr"/>
          </p:nvPr>
        </p:nvSpPr>
        <p:spPr>
          <a:xfrm>
            <a:off x="3446640" y="6886440"/>
            <a:ext cx="3195360" cy="520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sldNum"/>
          </p:nvPr>
        </p:nvSpPr>
        <p:spPr>
          <a:xfrm>
            <a:off x="7226280" y="6886440"/>
            <a:ext cx="2349000" cy="520200"/>
          </a:xfrm>
          <a:prstGeom prst="rect">
            <a:avLst/>
          </a:prstGeom>
        </p:spPr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4B3F4B02-598B-4D32-ACC4-3806A7B377A1}" type="slidenum">
              <a:rPr lang="ru-RU" sz="1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Arial Unicode MS"/>
              </a:rPr>
              <a:pPr algn="r">
                <a:lnSpc>
                  <a:spcPct val="100000"/>
                </a:lnSpc>
              </a:pPr>
              <a:t>‹#›</a:t>
            </a:fld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4700" spc="-1">
                <a:latin typeface="Arial"/>
              </a:rPr>
              <a:t>Для правки текста заголовка щёлкните мышью</a:t>
            </a:r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3400" spc="-1">
                <a:latin typeface="Arial"/>
              </a:rPr>
              <a:t>Для правки структуры щёлкните мышью</a:t>
            </a:r>
            <a:endParaRPr/>
          </a:p>
          <a:p>
            <a:pPr marL="864000" lvl="1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ru-RU" sz="2400" spc="-1">
                <a:latin typeface="Arial"/>
              </a:rPr>
              <a:t>Второй уровень структуры</a:t>
            </a:r>
            <a:endParaRPr/>
          </a:p>
          <a:p>
            <a:pPr marL="1296000" lvl="2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spc="-1">
                <a:latin typeface="Arial"/>
              </a:rPr>
              <a:t>Третий уровень структуры</a:t>
            </a:r>
            <a:endParaRPr/>
          </a:p>
          <a:p>
            <a:pPr marL="1728000" lvl="3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ru-RU" sz="2000" spc="-1">
                <a:latin typeface="Arial"/>
              </a:rPr>
              <a:t>Четвёртый уровень структуры</a:t>
            </a:r>
            <a:endParaRPr/>
          </a:p>
          <a:p>
            <a:pPr marL="2160000" lvl="4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spc="-1">
                <a:latin typeface="Arial"/>
              </a:rPr>
              <a:t>Пятый уровень структуры</a:t>
            </a:r>
            <a:endParaRPr/>
          </a:p>
          <a:p>
            <a:pPr marL="2592000" lvl="5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spc="-1">
                <a:latin typeface="Arial"/>
              </a:rPr>
              <a:t>Шестой уровень структуры</a:t>
            </a:r>
            <a:endParaRPr/>
          </a:p>
          <a:p>
            <a:pPr marL="3024000" lvl="6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spc="-1">
                <a:latin typeface="Arial"/>
              </a:rPr>
              <a:t>Седьмой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503280" y="287280"/>
            <a:ext cx="9072360" cy="1248840"/>
          </a:xfrm>
          <a:prstGeom prst="rect">
            <a:avLst/>
          </a:prstGeom>
        </p:spPr>
        <p:txBody>
          <a:bodyPr lIns="0" tIns="0" rIns="0" bIns="0" anchor="ctr"/>
          <a:lstStyle/>
          <a:p>
            <a:pPr marL="216000" indent="-216000" algn="ctr">
              <a:lnSpc>
                <a:spcPct val="100000"/>
              </a:lnSpc>
              <a:buClr>
                <a:srgbClr val="1F497D"/>
              </a:buClr>
              <a:buSzPct val="45000"/>
              <a:buFont typeface="Wingdings" charset="2"/>
              <a:buChar char=""/>
            </a:pPr>
            <a:r>
              <a:rPr lang="ru-RU" sz="4700" strike="noStrike" spc="-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Образец заголовка</a:t>
            </a:r>
            <a:endParaRPr/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503280" y="1824120"/>
            <a:ext cx="9072360" cy="438444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347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roid Sans Fallback"/>
              </a:rPr>
              <a:t>Для правки структуры щёлкните мышью</a:t>
            </a:r>
            <a:endParaRPr/>
          </a:p>
          <a:p>
            <a:pPr marL="864000" lvl="1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ru-RU" sz="347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roid Sans Fallback"/>
              </a:rPr>
              <a:t>Второй уровень структуры</a:t>
            </a:r>
            <a:endParaRPr/>
          </a:p>
          <a:p>
            <a:pPr marL="1296000" lvl="2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347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roid Sans Fallback"/>
              </a:rPr>
              <a:t>Третий уровень структуры</a:t>
            </a:r>
            <a:endParaRPr/>
          </a:p>
          <a:p>
            <a:pPr marL="1728000" lvl="3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ru-RU" sz="347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roid Sans Fallback"/>
              </a:rPr>
              <a:t>Четвёртый уровень структуры</a:t>
            </a:r>
            <a:endParaRPr/>
          </a:p>
          <a:p>
            <a:pPr marL="2160000" lvl="4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347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roid Sans Fallback"/>
              </a:rPr>
              <a:t>Пятый уровень структуры</a:t>
            </a:r>
            <a:endParaRPr/>
          </a:p>
          <a:p>
            <a:pPr marL="2592000" lvl="5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347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roid Sans Fallback"/>
              </a:rPr>
              <a:t>Шестой уровень структуры</a:t>
            </a:r>
            <a:endParaRPr/>
          </a:p>
          <a:p>
            <a:pPr marL="432000" indent="-323640">
              <a:lnSpc>
                <a:spcPct val="100000"/>
              </a:lnSpc>
              <a:buSzPct val="45000"/>
              <a:buFont typeface="Wingdings" charset="2"/>
              <a:buChar char=""/>
            </a:pPr>
            <a:r>
              <a:rPr lang="ru-RU" sz="347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roid Sans Fallback"/>
              </a:rPr>
              <a:t>Седьмой уровень структурыОбразец текста</a:t>
            </a:r>
            <a:endParaRPr/>
          </a:p>
          <a:p>
            <a:pPr marL="864000" lvl="1" indent="-323640">
              <a:lnSpc>
                <a:spcPct val="100000"/>
              </a:lnSpc>
              <a:buSzPct val="45000"/>
              <a:buFont typeface="Wingdings" charset="2"/>
              <a:buChar char=""/>
            </a:pPr>
            <a:r>
              <a:rPr lang="ru-RU" sz="3039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roid Sans Fallback"/>
              </a:rPr>
              <a:t>Второй уровень</a:t>
            </a:r>
            <a:endParaRPr/>
          </a:p>
          <a:p>
            <a:pPr marL="1296000" lvl="2" indent="-287640">
              <a:lnSpc>
                <a:spcPct val="100000"/>
              </a:lnSpc>
              <a:buSzPct val="75000"/>
              <a:buFont typeface="Symbol" charset="2"/>
              <a:buChar char=""/>
            </a:pPr>
            <a:r>
              <a:rPr lang="ru-RU" sz="26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roid Sans Fallback"/>
              </a:rPr>
              <a:t>Третий уровень</a:t>
            </a:r>
            <a:endParaRPr/>
          </a:p>
          <a:p>
            <a:pPr marL="1728000" lvl="3" indent="-215640">
              <a:lnSpc>
                <a:spcPct val="100000"/>
              </a:lnSpc>
              <a:buSzPct val="45000"/>
              <a:buFont typeface="Wingdings" charset="2"/>
              <a:buChar char=""/>
            </a:pPr>
            <a:r>
              <a:rPr lang="ru-RU" sz="217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roid Sans Fallback"/>
              </a:rPr>
              <a:t>Четвертый уровень</a:t>
            </a:r>
            <a:endParaRPr/>
          </a:p>
          <a:p>
            <a:pPr marL="2160000" lvl="4" indent="-215640">
              <a:lnSpc>
                <a:spcPct val="100000"/>
              </a:lnSpc>
              <a:buSzPct val="75000"/>
              <a:buFont typeface="Symbol" charset="2"/>
              <a:buChar char=""/>
            </a:pPr>
            <a:r>
              <a:rPr lang="ru-RU" sz="217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roid Sans Fallback"/>
              </a:rPr>
              <a:t>Пятый уровень</a:t>
            </a:r>
            <a:endParaRPr/>
          </a:p>
        </p:txBody>
      </p:sp>
      <p:sp>
        <p:nvSpPr>
          <p:cNvPr id="41" name="PlaceHolder 3"/>
          <p:cNvSpPr>
            <a:spLocks noGrp="1"/>
          </p:cNvSpPr>
          <p:nvPr>
            <p:ph type="dt"/>
          </p:nvPr>
        </p:nvSpPr>
        <p:spPr>
          <a:xfrm>
            <a:off x="503280" y="6886440"/>
            <a:ext cx="2349000" cy="520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2" name="PlaceHolder 4"/>
          <p:cNvSpPr>
            <a:spLocks noGrp="1"/>
          </p:cNvSpPr>
          <p:nvPr>
            <p:ph type="ftr"/>
          </p:nvPr>
        </p:nvSpPr>
        <p:spPr>
          <a:xfrm>
            <a:off x="3446640" y="6886440"/>
            <a:ext cx="3195360" cy="520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3" name="PlaceHolder 5"/>
          <p:cNvSpPr>
            <a:spLocks noGrp="1"/>
          </p:cNvSpPr>
          <p:nvPr>
            <p:ph type="sldNum"/>
          </p:nvPr>
        </p:nvSpPr>
        <p:spPr>
          <a:xfrm>
            <a:off x="7226280" y="6886440"/>
            <a:ext cx="2349000" cy="520200"/>
          </a:xfrm>
          <a:prstGeom prst="rect">
            <a:avLst/>
          </a:prstGeom>
        </p:spPr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F623D5B8-3905-4BF8-9EA8-553D51261989}" type="slidenum">
              <a:rPr lang="ru-RU" sz="1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Arial Unicode MS"/>
              </a:rPr>
              <a:pPr algn="r">
                <a:lnSpc>
                  <a:spcPct val="100000"/>
                </a:lnSpc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Shape"/>
          <p:cNvPicPr/>
          <p:nvPr/>
        </p:nvPicPr>
        <p:blipFill>
          <a:blip r:embed="rId2" cstate="email"/>
          <a:stretch/>
        </p:blipFill>
        <p:spPr>
          <a:xfrm>
            <a:off x="287280" y="539640"/>
            <a:ext cx="5471640" cy="4105080"/>
          </a:xfrm>
          <a:prstGeom prst="rect">
            <a:avLst/>
          </a:prstGeom>
          <a:ln w="9360">
            <a:noFill/>
          </a:ln>
        </p:spPr>
      </p:pic>
      <p:sp>
        <p:nvSpPr>
          <p:cNvPr id="79" name="CustomShape 1"/>
          <p:cNvSpPr/>
          <p:nvPr/>
        </p:nvSpPr>
        <p:spPr>
          <a:xfrm>
            <a:off x="5904000" y="900000"/>
            <a:ext cx="3844440" cy="3015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«Ознакомление детей 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 традициями  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и обычаями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Татар  Поволжья».</a:t>
            </a:r>
            <a:endParaRPr/>
          </a:p>
        </p:txBody>
      </p:sp>
      <p:sp>
        <p:nvSpPr>
          <p:cNvPr id="80" name="CustomShape 2"/>
          <p:cNvSpPr/>
          <p:nvPr/>
        </p:nvSpPr>
        <p:spPr>
          <a:xfrm>
            <a:off x="503280" y="4829040"/>
            <a:ext cx="9073800" cy="19807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Выступление  воспитателя СП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«Детский сад №3 ГБОУ СОШ №30 г.о. Сызрань» 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ЯКУПОВОЙ Л.Ш.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на  окружном семинаре  для воспитателей ДОО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«Организация работы по формированию  этнотолерантного отношения  дошкольников к культуре народов Среднего Поволжья») </a:t>
            </a:r>
            <a:endParaRPr/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Shape"/>
          <p:cNvPicPr/>
          <p:nvPr/>
        </p:nvPicPr>
        <p:blipFill>
          <a:blip r:embed="rId2" cstate="email"/>
          <a:stretch/>
        </p:blipFill>
        <p:spPr>
          <a:xfrm>
            <a:off x="58680" y="30240"/>
            <a:ext cx="10080360" cy="755928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Shape 1"/>
          <p:cNvSpPr txBox="1"/>
          <p:nvPr/>
        </p:nvSpPr>
        <p:spPr>
          <a:xfrm>
            <a:off x="592200" y="317520"/>
            <a:ext cx="9070560" cy="5785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/>
          </a:p>
        </p:txBody>
      </p:sp>
      <p:pic>
        <p:nvPicPr>
          <p:cNvPr id="95" name="Shape"/>
          <p:cNvPicPr/>
          <p:nvPr/>
        </p:nvPicPr>
        <p:blipFill>
          <a:blip r:embed="rId2" cstate="email"/>
          <a:stretch/>
        </p:blipFill>
        <p:spPr>
          <a:xfrm>
            <a:off x="299880" y="179280"/>
            <a:ext cx="9119880" cy="684000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Shape"/>
          <p:cNvPicPr/>
          <p:nvPr/>
        </p:nvPicPr>
        <p:blipFill>
          <a:blip r:embed="rId2" cstate="email"/>
          <a:stretch/>
        </p:blipFill>
        <p:spPr>
          <a:xfrm>
            <a:off x="0" y="826920"/>
            <a:ext cx="6264000" cy="4698720"/>
          </a:xfrm>
          <a:prstGeom prst="rect">
            <a:avLst/>
          </a:prstGeom>
          <a:ln w="9360">
            <a:noFill/>
          </a:ln>
        </p:spPr>
      </p:pic>
      <p:pic>
        <p:nvPicPr>
          <p:cNvPr id="97" name="Shape"/>
          <p:cNvPicPr/>
          <p:nvPr/>
        </p:nvPicPr>
        <p:blipFill>
          <a:blip r:embed="rId3" cstate="email"/>
          <a:stretch/>
        </p:blipFill>
        <p:spPr>
          <a:xfrm>
            <a:off x="6480000" y="684360"/>
            <a:ext cx="3195360" cy="568116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Shape"/>
          <p:cNvPicPr/>
          <p:nvPr/>
        </p:nvPicPr>
        <p:blipFill>
          <a:blip r:embed="rId2" cstate="email"/>
          <a:stretch/>
        </p:blipFill>
        <p:spPr>
          <a:xfrm>
            <a:off x="58680" y="30240"/>
            <a:ext cx="10080360" cy="755928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Shape"/>
          <p:cNvPicPr/>
          <p:nvPr/>
        </p:nvPicPr>
        <p:blipFill>
          <a:blip r:embed="rId2" cstate="email"/>
          <a:stretch/>
        </p:blipFill>
        <p:spPr>
          <a:xfrm>
            <a:off x="781200" y="571680"/>
            <a:ext cx="8635680" cy="647676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Shape"/>
          <p:cNvPicPr/>
          <p:nvPr/>
        </p:nvPicPr>
        <p:blipFill>
          <a:blip r:embed="rId2" cstate="email"/>
          <a:stretch/>
        </p:blipFill>
        <p:spPr>
          <a:xfrm>
            <a:off x="58680" y="30240"/>
            <a:ext cx="10080360" cy="755928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Shape"/>
          <p:cNvPicPr/>
          <p:nvPr/>
        </p:nvPicPr>
        <p:blipFill>
          <a:blip r:embed="rId2" cstate="email"/>
          <a:stretch/>
        </p:blipFill>
        <p:spPr>
          <a:xfrm>
            <a:off x="2263680" y="30240"/>
            <a:ext cx="5670360" cy="755928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Shape"/>
          <p:cNvPicPr/>
          <p:nvPr/>
        </p:nvPicPr>
        <p:blipFill>
          <a:blip r:embed="rId2" cstate="email"/>
          <a:stretch/>
        </p:blipFill>
        <p:spPr>
          <a:xfrm>
            <a:off x="58680" y="30240"/>
            <a:ext cx="10080360" cy="755928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Shape"/>
          <p:cNvPicPr/>
          <p:nvPr/>
        </p:nvPicPr>
        <p:blipFill>
          <a:blip r:embed="rId2" cstate="email"/>
          <a:stretch/>
        </p:blipFill>
        <p:spPr>
          <a:xfrm>
            <a:off x="360360" y="720720"/>
            <a:ext cx="9089640" cy="681624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Shape"/>
          <p:cNvPicPr/>
          <p:nvPr/>
        </p:nvPicPr>
        <p:blipFill>
          <a:blip r:embed="rId2" cstate="email"/>
          <a:stretch/>
        </p:blipFill>
        <p:spPr>
          <a:xfrm>
            <a:off x="1244520" y="30240"/>
            <a:ext cx="7708680" cy="755928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Shape 1"/>
          <p:cNvSpPr txBox="1"/>
          <p:nvPr/>
        </p:nvSpPr>
        <p:spPr>
          <a:xfrm>
            <a:off x="4392720" y="539640"/>
            <a:ext cx="5256000" cy="14396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4300" strike="noStrike" spc="-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
Население 
 Самарской области
</a:t>
            </a:r>
            <a:endParaRPr/>
          </a:p>
        </p:txBody>
      </p:sp>
      <p:sp>
        <p:nvSpPr>
          <p:cNvPr id="82" name="TextShape 2"/>
          <p:cNvSpPr txBox="1"/>
          <p:nvPr/>
        </p:nvSpPr>
        <p:spPr>
          <a:xfrm>
            <a:off x="936720" y="4284720"/>
            <a:ext cx="8569080" cy="1942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90000"/>
              </a:lnSpc>
            </a:pPr>
            <a:r>
              <a:rPr lang="ru-RU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roid Sans Fallback"/>
              </a:rPr>
              <a:t>Второе место по численности населения</a:t>
            </a:r>
            <a:r>
              <a:rPr lang="ru-RU" sz="2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roid Sans Fallback"/>
              </a:rPr>
              <a:t> в области, как и в целом по России, занимают </a:t>
            </a:r>
            <a:r>
              <a:rPr lang="ru-RU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roid Sans Fallback"/>
              </a:rPr>
              <a:t>татары,</a:t>
            </a:r>
            <a:r>
              <a:rPr lang="ru-RU" sz="2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roid Sans Fallback"/>
              </a:rPr>
              <a:t> их численность составила 126,1 тыс. человек или 4,1% в общей численности населения (по России – 3,9%). </a:t>
            </a:r>
            <a:endParaRPr/>
          </a:p>
        </p:txBody>
      </p:sp>
      <p:pic>
        <p:nvPicPr>
          <p:cNvPr id="83" name="Picture 4"/>
          <p:cNvPicPr/>
          <p:nvPr/>
        </p:nvPicPr>
        <p:blipFill>
          <a:blip r:embed="rId2" cstate="email"/>
          <a:stretch/>
        </p:blipFill>
        <p:spPr>
          <a:xfrm>
            <a:off x="431640" y="324000"/>
            <a:ext cx="2963520" cy="3499920"/>
          </a:xfrm>
          <a:prstGeom prst="rect">
            <a:avLst/>
          </a:prstGeom>
          <a:ln>
            <a:noFill/>
          </a:ln>
        </p:spPr>
      </p:pic>
      <p:sp>
        <p:nvSpPr>
          <p:cNvPr id="84" name="CustomShape 3"/>
          <p:cNvSpPr/>
          <p:nvPr/>
        </p:nvSpPr>
        <p:spPr>
          <a:xfrm>
            <a:off x="3672000" y="2050920"/>
            <a:ext cx="6048000" cy="17715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90000"/>
              </a:lnSpc>
            </a:pPr>
            <a:r>
              <a:rPr lang="ru-RU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Русское население Самарской области по-прежнему является наиболее многочисленным (2,6 млн. человек) и составляет 85,6% в общей численности населения.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Shape"/>
          <p:cNvPicPr/>
          <p:nvPr/>
        </p:nvPicPr>
        <p:blipFill>
          <a:blip r:embed="rId2" cstate="email"/>
          <a:stretch/>
        </p:blipFill>
        <p:spPr>
          <a:xfrm>
            <a:off x="2201760" y="30240"/>
            <a:ext cx="5793840" cy="755928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Shape"/>
          <p:cNvPicPr/>
          <p:nvPr/>
        </p:nvPicPr>
        <p:blipFill>
          <a:blip r:embed="rId2" cstate="email"/>
          <a:stretch/>
        </p:blipFill>
        <p:spPr>
          <a:xfrm>
            <a:off x="811080" y="428760"/>
            <a:ext cx="8548200" cy="641160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Shape"/>
          <p:cNvPicPr/>
          <p:nvPr/>
        </p:nvPicPr>
        <p:blipFill>
          <a:blip r:embed="rId2" cstate="email"/>
          <a:stretch/>
        </p:blipFill>
        <p:spPr>
          <a:xfrm>
            <a:off x="179280" y="150840"/>
            <a:ext cx="9900720" cy="742428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Рисунок 107"/>
          <p:cNvPicPr/>
          <p:nvPr/>
        </p:nvPicPr>
        <p:blipFill>
          <a:blip r:embed="rId2" cstate="email"/>
          <a:stretch/>
        </p:blipFill>
        <p:spPr>
          <a:xfrm>
            <a:off x="2849040" y="-56160"/>
            <a:ext cx="5039280" cy="7559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med">
    <p:pull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Shape"/>
          <p:cNvPicPr/>
          <p:nvPr/>
        </p:nvPicPr>
        <p:blipFill>
          <a:blip r:embed="rId2" cstate="email"/>
          <a:stretch/>
        </p:blipFill>
        <p:spPr>
          <a:xfrm>
            <a:off x="58680" y="30240"/>
            <a:ext cx="10080360" cy="755928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Shape"/>
          <p:cNvPicPr/>
          <p:nvPr/>
        </p:nvPicPr>
        <p:blipFill>
          <a:blip r:embed="rId2" cstate="email"/>
          <a:stretch/>
        </p:blipFill>
        <p:spPr>
          <a:xfrm>
            <a:off x="58680" y="30240"/>
            <a:ext cx="10080360" cy="755928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Shape"/>
          <p:cNvPicPr/>
          <p:nvPr/>
        </p:nvPicPr>
        <p:blipFill>
          <a:blip r:embed="rId2" cstate="email"/>
          <a:stretch/>
        </p:blipFill>
        <p:spPr>
          <a:xfrm>
            <a:off x="58680" y="30240"/>
            <a:ext cx="10080360" cy="755928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Shape"/>
          <p:cNvPicPr/>
          <p:nvPr/>
        </p:nvPicPr>
        <p:blipFill>
          <a:blip r:embed="rId2" cstate="email"/>
          <a:stretch/>
        </p:blipFill>
        <p:spPr>
          <a:xfrm>
            <a:off x="58680" y="30240"/>
            <a:ext cx="10080360" cy="755928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Shape"/>
          <p:cNvPicPr/>
          <p:nvPr/>
        </p:nvPicPr>
        <p:blipFill>
          <a:blip r:embed="rId2" cstate="email"/>
          <a:stretch/>
        </p:blipFill>
        <p:spPr>
          <a:xfrm>
            <a:off x="58680" y="30240"/>
            <a:ext cx="10080360" cy="755928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Shape"/>
          <p:cNvPicPr/>
          <p:nvPr/>
        </p:nvPicPr>
        <p:blipFill>
          <a:blip r:embed="rId2" cstate="email"/>
          <a:stretch/>
        </p:blipFill>
        <p:spPr>
          <a:xfrm>
            <a:off x="58680" y="30240"/>
            <a:ext cx="10080360" cy="755928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Рисунок 84"/>
          <p:cNvPicPr/>
          <p:nvPr/>
        </p:nvPicPr>
        <p:blipFill>
          <a:blip r:embed="rId2" cstate="email"/>
          <a:stretch/>
        </p:blipFill>
        <p:spPr>
          <a:xfrm>
            <a:off x="59760" y="30240"/>
            <a:ext cx="10078920" cy="7559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Shape"/>
          <p:cNvPicPr/>
          <p:nvPr/>
        </p:nvPicPr>
        <p:blipFill>
          <a:blip r:embed="rId2" cstate="email"/>
          <a:stretch/>
        </p:blipFill>
        <p:spPr>
          <a:xfrm>
            <a:off x="58680" y="30240"/>
            <a:ext cx="10080360" cy="755928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Shape"/>
          <p:cNvPicPr/>
          <p:nvPr/>
        </p:nvPicPr>
        <p:blipFill>
          <a:blip r:embed="rId2" cstate="email"/>
          <a:stretch/>
        </p:blipFill>
        <p:spPr>
          <a:xfrm>
            <a:off x="58680" y="30240"/>
            <a:ext cx="10080360" cy="755928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Shape"/>
          <p:cNvPicPr/>
          <p:nvPr/>
        </p:nvPicPr>
        <p:blipFill>
          <a:blip r:embed="rId2" cstate="email"/>
          <a:stretch/>
        </p:blipFill>
        <p:spPr>
          <a:xfrm>
            <a:off x="58680" y="30240"/>
            <a:ext cx="10080360" cy="755928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Shape"/>
          <p:cNvPicPr/>
          <p:nvPr/>
        </p:nvPicPr>
        <p:blipFill>
          <a:blip r:embed="rId2" cstate="email"/>
          <a:stretch/>
        </p:blipFill>
        <p:spPr>
          <a:xfrm>
            <a:off x="58680" y="601560"/>
            <a:ext cx="10080360" cy="755928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Shape"/>
          <p:cNvPicPr/>
          <p:nvPr/>
        </p:nvPicPr>
        <p:blipFill>
          <a:blip r:embed="rId2" cstate="email"/>
          <a:stretch/>
        </p:blipFill>
        <p:spPr>
          <a:xfrm>
            <a:off x="58680" y="30240"/>
            <a:ext cx="10080360" cy="755928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Shape"/>
          <p:cNvPicPr/>
          <p:nvPr/>
        </p:nvPicPr>
        <p:blipFill>
          <a:blip r:embed="rId2" cstate="email"/>
          <a:stretch/>
        </p:blipFill>
        <p:spPr>
          <a:xfrm>
            <a:off x="58680" y="29880"/>
            <a:ext cx="10080360" cy="755928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Shape"/>
          <p:cNvPicPr/>
          <p:nvPr/>
        </p:nvPicPr>
        <p:blipFill>
          <a:blip r:embed="rId2" cstate="email"/>
          <a:stretch/>
        </p:blipFill>
        <p:spPr>
          <a:xfrm>
            <a:off x="58680" y="30240"/>
            <a:ext cx="10080360" cy="755928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Shape"/>
          <p:cNvPicPr/>
          <p:nvPr/>
        </p:nvPicPr>
        <p:blipFill>
          <a:blip r:embed="rId2" cstate="email"/>
          <a:stretch/>
        </p:blipFill>
        <p:spPr>
          <a:xfrm>
            <a:off x="58680" y="30240"/>
            <a:ext cx="10080360" cy="755928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Shape"/>
          <p:cNvPicPr/>
          <p:nvPr/>
        </p:nvPicPr>
        <p:blipFill>
          <a:blip r:embed="rId2" cstate="email"/>
          <a:stretch/>
        </p:blipFill>
        <p:spPr>
          <a:xfrm>
            <a:off x="58680" y="30240"/>
            <a:ext cx="10080360" cy="755928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Shape"/>
          <p:cNvPicPr/>
          <p:nvPr/>
        </p:nvPicPr>
        <p:blipFill>
          <a:blip r:embed="rId2" cstate="email"/>
          <a:stretch/>
        </p:blipFill>
        <p:spPr>
          <a:xfrm>
            <a:off x="58680" y="30240"/>
            <a:ext cx="10080360" cy="755928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Рисунок 86"/>
          <p:cNvPicPr/>
          <p:nvPr/>
        </p:nvPicPr>
        <p:blipFill>
          <a:blip r:embed="rId2" cstate="email"/>
          <a:stretch/>
        </p:blipFill>
        <p:spPr>
          <a:xfrm>
            <a:off x="59760" y="30240"/>
            <a:ext cx="10078920" cy="7559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Shape"/>
          <p:cNvPicPr/>
          <p:nvPr/>
        </p:nvPicPr>
        <p:blipFill>
          <a:blip r:embed="rId2" cstate="email"/>
          <a:stretch/>
        </p:blipFill>
        <p:spPr>
          <a:xfrm>
            <a:off x="58680" y="30240"/>
            <a:ext cx="10080360" cy="755928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Shape"/>
          <p:cNvPicPr/>
          <p:nvPr/>
        </p:nvPicPr>
        <p:blipFill>
          <a:blip r:embed="rId2" cstate="email"/>
          <a:stretch/>
        </p:blipFill>
        <p:spPr>
          <a:xfrm>
            <a:off x="58680" y="30240"/>
            <a:ext cx="10080360" cy="755928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Shape"/>
          <p:cNvPicPr/>
          <p:nvPr/>
        </p:nvPicPr>
        <p:blipFill>
          <a:blip r:embed="rId2" cstate="email"/>
          <a:stretch/>
        </p:blipFill>
        <p:spPr>
          <a:xfrm>
            <a:off x="179280" y="369720"/>
            <a:ext cx="9720000" cy="674964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Рисунок 87"/>
          <p:cNvPicPr/>
          <p:nvPr/>
        </p:nvPicPr>
        <p:blipFill>
          <a:blip r:embed="rId2" cstate="email"/>
          <a:stretch/>
        </p:blipFill>
        <p:spPr>
          <a:xfrm>
            <a:off x="59760" y="30240"/>
            <a:ext cx="10078920" cy="7559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Рисунок 88"/>
          <p:cNvPicPr/>
          <p:nvPr/>
        </p:nvPicPr>
        <p:blipFill>
          <a:blip r:embed="rId2" cstate="email"/>
          <a:stretch/>
        </p:blipFill>
        <p:spPr>
          <a:xfrm>
            <a:off x="59760" y="30240"/>
            <a:ext cx="10078920" cy="7559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Рисунок 89"/>
          <p:cNvPicPr/>
          <p:nvPr/>
        </p:nvPicPr>
        <p:blipFill>
          <a:blip r:embed="rId2" cstate="email"/>
          <a:stretch/>
        </p:blipFill>
        <p:spPr>
          <a:xfrm>
            <a:off x="59040" y="469080"/>
            <a:ext cx="10021680" cy="6681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Рисунок 90"/>
          <p:cNvPicPr/>
          <p:nvPr/>
        </p:nvPicPr>
        <p:blipFill>
          <a:blip r:embed="rId2" cstate="email"/>
          <a:stretch/>
        </p:blipFill>
        <p:spPr>
          <a:xfrm>
            <a:off x="2637720" y="30240"/>
            <a:ext cx="4923360" cy="7385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Shape"/>
          <p:cNvPicPr/>
          <p:nvPr/>
        </p:nvPicPr>
        <p:blipFill>
          <a:blip r:embed="rId2" cstate="email"/>
          <a:stretch/>
        </p:blipFill>
        <p:spPr>
          <a:xfrm>
            <a:off x="-68400" y="-103320"/>
            <a:ext cx="10216800" cy="766260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114</Words>
  <Application>Microsoft Office PowerPoint</Application>
  <PresentationFormat>Произвольный</PresentationFormat>
  <Paragraphs>12</Paragraphs>
  <Slides>42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42</vt:i4>
      </vt:variant>
    </vt:vector>
  </HeadingPairs>
  <TitlesOfParts>
    <vt:vector size="44" baseType="lpstr">
      <vt:lpstr>Office Theme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14</cp:revision>
  <dcterms:created xsi:type="dcterms:W3CDTF">2009-04-16T11:32:32Z</dcterms:created>
  <dcterms:modified xsi:type="dcterms:W3CDTF">2021-01-21T14:26:41Z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41</vt:i4>
  </property>
  <property fmtid="{D5CDD505-2E9C-101B-9397-08002B2CF9AE}" pid="8" name="PresentationFormat">
    <vt:lpwstr>Произвольный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42</vt:i4>
  </property>
</Properties>
</file>