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8" d="100"/>
          <a:sy n="28" d="100"/>
        </p:scale>
        <p:origin x="-7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0A76-AA7D-4160-97EE-9743BE42D91B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B48F-DE1B-41EC-A30E-031F30F3A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466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0A76-AA7D-4160-97EE-9743BE42D91B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B48F-DE1B-41EC-A30E-031F30F3A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11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0A76-AA7D-4160-97EE-9743BE42D91B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B48F-DE1B-41EC-A30E-031F30F3A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43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0A76-AA7D-4160-97EE-9743BE42D91B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B48F-DE1B-41EC-A30E-031F30F3A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44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0A76-AA7D-4160-97EE-9743BE42D91B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B48F-DE1B-41EC-A30E-031F30F3A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20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0A76-AA7D-4160-97EE-9743BE42D91B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B48F-DE1B-41EC-A30E-031F30F3A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41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0A76-AA7D-4160-97EE-9743BE42D91B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B48F-DE1B-41EC-A30E-031F30F3A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57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0A76-AA7D-4160-97EE-9743BE42D91B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B48F-DE1B-41EC-A30E-031F30F3A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39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0A76-AA7D-4160-97EE-9743BE42D91B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B48F-DE1B-41EC-A30E-031F30F3A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374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0A76-AA7D-4160-97EE-9743BE42D91B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B48F-DE1B-41EC-A30E-031F30F3A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58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0A76-AA7D-4160-97EE-9743BE42D91B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B48F-DE1B-41EC-A30E-031F30F3A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01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D0A76-AA7D-4160-97EE-9743BE42D91B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9B48F-DE1B-41EC-A30E-031F30F3A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97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воспитание\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949" y="-16520"/>
            <a:ext cx="4572000" cy="672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воспитание\p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756" y="-16024"/>
            <a:ext cx="4886545" cy="690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71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воспитание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006"/>
            <a:ext cx="9144000" cy="691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56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воспитание\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6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94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воспитание\img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56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воспитание\im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9112149" cy="662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94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воспитание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256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3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воспитание\img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58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2019-12-23T15:53:09Z</dcterms:created>
  <dcterms:modified xsi:type="dcterms:W3CDTF">2019-12-23T16:06:45Z</dcterms:modified>
</cp:coreProperties>
</file>