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7C553-24E2-40F3-B400-E11F50119C6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F5874-A331-43F3-8E51-C80CA0B25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28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F5874-A331-43F3-8E51-C80CA0B2582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11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145AB-825E-481B-ACC2-78A8243E6309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6D9AE-121B-4D43-BC1A-260543AE9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145AB-825E-481B-ACC2-78A8243E6309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6D9AE-121B-4D43-BC1A-260543AE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145AB-825E-481B-ACC2-78A8243E6309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6D9AE-121B-4D43-BC1A-260543AE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145AB-825E-481B-ACC2-78A8243E6309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6D9AE-121B-4D43-BC1A-260543AE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145AB-825E-481B-ACC2-78A8243E6309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6D9AE-121B-4D43-BC1A-260543AE9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145AB-825E-481B-ACC2-78A8243E6309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6D9AE-121B-4D43-BC1A-260543AE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145AB-825E-481B-ACC2-78A8243E6309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6D9AE-121B-4D43-BC1A-260543AE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145AB-825E-481B-ACC2-78A8243E6309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6D9AE-121B-4D43-BC1A-260543AE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145AB-825E-481B-ACC2-78A8243E6309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6D9AE-121B-4D43-BC1A-260543AE9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145AB-825E-481B-ACC2-78A8243E6309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6D9AE-121B-4D43-BC1A-260543AE9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145AB-825E-481B-ACC2-78A8243E6309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6D9AE-121B-4D43-BC1A-260543AE9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D145AB-825E-481B-ACC2-78A8243E6309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36D9AE-121B-4D43-BC1A-260543AE9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531440"/>
            <a:ext cx="8208912" cy="3600399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Закрепление знаний дошкольниками правил пожарной безопасности в ходе творческих игр.</a:t>
            </a:r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C2-46-900x9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3972"/>
            <a:ext cx="4324028" cy="4324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386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593936" cy="1300688"/>
          </a:xfrm>
        </p:spPr>
        <p:txBody>
          <a:bodyPr/>
          <a:lstStyle/>
          <a:p>
            <a:r>
              <a:rPr lang="ru-RU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«Мы – пожарные».</a:t>
            </a:r>
          </a:p>
        </p:txBody>
      </p:sp>
      <p:pic>
        <p:nvPicPr>
          <p:cNvPr id="8196" name="Picture 4" descr="C:\Users\User\Desktop\фото по пожарной безопасности\DSCN36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4764"/>
            <a:ext cx="6960773" cy="52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256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320"/>
            <a:ext cx="6953976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 «Юные спасатели»</a:t>
            </a:r>
            <a:endParaRPr lang="ru-RU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9218" name="Picture 2" descr="C:\Users\User\Desktop\фото по пожарной безопасности\DSCN36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822564" cy="51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47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320"/>
            <a:ext cx="6593936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«Пожар в здании»</a:t>
            </a:r>
            <a:endParaRPr lang="ru-RU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42" name="Picture 2" descr="C:\Users\User\Desktop\фото по пожарной безопасности\DSCN36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7290252" cy="54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146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568952" cy="1124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«Пожарная диспетчерская служба»</a:t>
            </a:r>
            <a:endParaRPr lang="ru-RU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1266" name="Picture 2" descr="C:\Users\User\Desktop\фото по пожарной безопасности\DSCN36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59"/>
            <a:ext cx="7206606" cy="54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895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58032" cy="1124744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«Спасение пострадавших»</a:t>
            </a:r>
            <a:endParaRPr lang="ru-RU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2291" name="Picture 3" descr="C:\Users\User\Desktop\фото по пожарной безопасности\DSCN36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6742"/>
            <a:ext cx="7368818" cy="55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696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756576" cy="11299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Игры с инспектором пожарной службы</a:t>
            </a:r>
            <a:endParaRPr lang="ru-RU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3315" name="Picture 3" descr="C:\Users\User\Desktop\фото по пожарной безопасности\беседа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0540"/>
            <a:ext cx="4932040" cy="36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фото по пожарной безопасности\DSCN36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82956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esktop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468" y="1030540"/>
            <a:ext cx="1944216" cy="20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User\Desktop\hb-trucks-fir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30" y="3902428"/>
            <a:ext cx="528107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651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496944" cy="630932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               </a:t>
            </a:r>
            <a:r>
              <a:rPr lang="ru-RU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Театр</a:t>
            </a: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48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– </a:t>
            </a: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    </a:t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sz="48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       это </a:t>
            </a:r>
            <a:r>
              <a:rPr lang="ru-RU" sz="48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волшебный край, </a:t>
            </a: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sz="48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         </a:t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            в     котором </a:t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   ребенок  радуется, играя</a:t>
            </a:r>
            <a:r>
              <a:rPr lang="ru-RU" sz="48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 </a:t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    а </a:t>
            </a:r>
            <a:r>
              <a:rPr lang="ru-RU" sz="48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в игре он познает мир</a:t>
            </a: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.  </a:t>
            </a:r>
            <a:endParaRPr lang="ru-RU" sz="4800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69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90872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Театрализованные игры</a:t>
            </a:r>
            <a:endParaRPr lang="ru-RU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4341" name="Picture 5" descr="C:\Users\User\Desktop\фото по пожарной безопасности\DSCN36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81724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3758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фото по пожарной безопасности\DSCN36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фото по пожарной безопасности\DSCN36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6802" y="2164940"/>
            <a:ext cx="6217198" cy="46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1937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esktop\фото по пожарной безопасности\Изображение 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4517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User\Desktop\фото по пожарной безопасности\Изображение 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38582"/>
            <a:ext cx="5247674" cy="37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342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107504"/>
            <a:ext cx="7674056" cy="5544616"/>
          </a:xfrm>
        </p:spPr>
        <p:txBody>
          <a:bodyPr>
            <a:normAutofit/>
          </a:bodyPr>
          <a:lstStyle/>
          <a:p>
            <a:r>
              <a:rPr lang="ru-RU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Потребность обучения детей правилам пожарной безопасности подтверждает статистика пожаров из-за шалости детей с огнем. </a:t>
            </a:r>
          </a:p>
        </p:txBody>
      </p:sp>
      <p:pic>
        <p:nvPicPr>
          <p:cNvPr id="2051" name="Picture 3" descr="C:\Users\User\Desktop\День пожарной безопасности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8955"/>
            <a:ext cx="3960440" cy="3251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768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esktop\фото по пожарной безопасности\IMG_78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7" y="3457685"/>
            <a:ext cx="4433314" cy="33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User\Desktop\фото по пожарной безопасности\IMG_78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314" y="13901"/>
            <a:ext cx="4710685" cy="33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User\Desktop\фото по пожарной безопасности\IMG_78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7" y="-15135"/>
            <a:ext cx="441995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User\Desktop\фото по пожарной безопасности\IMG_78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671" y="3358683"/>
            <a:ext cx="4697328" cy="34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8089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0016-016-Znajte-i-sobljudajte-pravila-pozharnoj-bezopasnost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272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533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strazak149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640" y="350100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User\Desktop\213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137" y="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1908212"/>
            <a:ext cx="9649071" cy="1592796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            Благодарю </a:t>
            </a:r>
            <a:br>
              <a:rPr lang="ru-RU" sz="6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sz="6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6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sz="66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6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                за   </a:t>
            </a:r>
            <a:br>
              <a:rPr lang="ru-RU" sz="6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sz="66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66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sz="6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   внимание!!!!!</a:t>
            </a:r>
            <a:endParaRPr lang="ru-RU" sz="6600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50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7674056" cy="2376264"/>
          </a:xfrm>
        </p:spPr>
        <p:txBody>
          <a:bodyPr>
            <a:normAutofit fontScale="90000"/>
          </a:bodyPr>
          <a:lstStyle/>
          <a:p>
            <a:r>
              <a:rPr lang="ru-RU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Задача родителей и дошкольного учреждения — не только всячески оберегать ребёнка от возможных опасностей, но и создавать у него представление об экстремальных ситуациях, навыки правильного поведения в них, учить самостоятельно соблюдать меры предосторожности.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210854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746064" cy="1368152"/>
          </a:xfrm>
        </p:spPr>
        <p:txBody>
          <a:bodyPr>
            <a:normAutofit fontScale="90000"/>
          </a:bodyPr>
          <a:lstStyle/>
          <a:p>
            <a:r>
              <a:rPr lang="ru-RU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Противопожарная безопасность – одна из обязательных составляющих среды, в которой растёт и воспитывается ребёнок. </a:t>
            </a:r>
          </a:p>
        </p:txBody>
      </p:sp>
      <p:pic>
        <p:nvPicPr>
          <p:cNvPr id="3074" name="Picture 2" descr="C:\Users\User\Desktop\p37_slayd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70090"/>
            <a:ext cx="7560840" cy="3971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950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249289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Игра – это искра, зажигающая огонек пытливости и   любознательности».</a:t>
            </a:r>
          </a:p>
        </p:txBody>
      </p:sp>
      <p:pic>
        <p:nvPicPr>
          <p:cNvPr id="4098" name="Picture 2" descr="C:\Users\User\Desktop\img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705678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099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2376264"/>
          </a:xfrm>
        </p:spPr>
        <p:txBody>
          <a:bodyPr>
            <a:normAutofit/>
          </a:bodyPr>
          <a:lstStyle/>
          <a:p>
            <a:r>
              <a:rPr lang="ru-RU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Игра – лучший способ научить детей безопасному поведению с огнем.</a:t>
            </a:r>
          </a:p>
        </p:txBody>
      </p:sp>
      <p:pic>
        <p:nvPicPr>
          <p:cNvPr id="5125" name="Picture 5" descr="C:\Users\User\Desktop\_bez_5bdac06421b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445003" cy="436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747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315" y="0"/>
            <a:ext cx="7818072" cy="1417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Предметно – развивающая среда.</a:t>
            </a:r>
            <a:br>
              <a:rPr lang="ru-RU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User\Desktop\фото по пожарной безопасности\DSCN14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464496" cy="33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 по пожарной безопасности\DSCN36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1388" y="3429000"/>
            <a:ext cx="4571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700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фото по пожарной безопасности\DSCN36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159833"/>
            <a:ext cx="6300191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 по пожарной безопасности\DSCN14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"/>
            <a:ext cx="6408712" cy="42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364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71400"/>
            <a:ext cx="8640960" cy="158872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Сюжетно -  ролевые  игры.</a:t>
            </a:r>
            <a:endParaRPr lang="ru-RU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84784"/>
            <a:ext cx="78843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При помощи сюжетно – ролевых игр проще научить детей правильно действовать в чрезвычайной ситуации, закрепить знания правильного поведения при пожаре, привить навыки осторожного обращения с огнем.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590346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</TotalTime>
  <Words>173</Words>
  <Application>Microsoft Office PowerPoint</Application>
  <PresentationFormat>Экран (4:3)</PresentationFormat>
  <Paragraphs>19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Закрепление знаний дошкольниками правил пожарной безопасности в ходе творческих игр.</vt:lpstr>
      <vt:lpstr>Потребность обучения детей правилам пожарной безопасности подтверждает статистика пожаров из-за шалости детей с огнем. </vt:lpstr>
      <vt:lpstr>Задача родителей и дошкольного учреждения — не только всячески оберегать ребёнка от возможных опасностей, но и создавать у него представление об экстремальных ситуациях, навыки правильного поведения в них, учить самостоятельно соблюдать меры предосторожности. </vt:lpstr>
      <vt:lpstr>Противопожарная безопасность – одна из обязательных составляющих среды, в которой растёт и воспитывается ребёнок. </vt:lpstr>
      <vt:lpstr> Игра – это искра, зажигающая огонек пытливости и   любознательности».</vt:lpstr>
      <vt:lpstr>Игра – лучший способ научить детей безопасному поведению с огнем.</vt:lpstr>
      <vt:lpstr>        Предметно – развивающая среда.         </vt:lpstr>
      <vt:lpstr>Слайд 8</vt:lpstr>
      <vt:lpstr>Сюжетно -  ролевые  игры.</vt:lpstr>
      <vt:lpstr>«Мы – пожарные».</vt:lpstr>
      <vt:lpstr>  «Юные спасатели»</vt:lpstr>
      <vt:lpstr>«Пожар в здании»</vt:lpstr>
      <vt:lpstr>«Пожарная диспетчерская служба»</vt:lpstr>
      <vt:lpstr>«Спасение пострадавших»</vt:lpstr>
      <vt:lpstr>Игры с инспектором пожарной службы</vt:lpstr>
      <vt:lpstr>                Театр –                 это волшебный край,                           в     котором       ребенок  радуется, играя,          а в игре он познает мир.  </vt:lpstr>
      <vt:lpstr>Театрализованные игры</vt:lpstr>
      <vt:lpstr>Слайд 18</vt:lpstr>
      <vt:lpstr>Слайд 19</vt:lpstr>
      <vt:lpstr>Слайд 20</vt:lpstr>
      <vt:lpstr>Слайд 21</vt:lpstr>
      <vt:lpstr>             Благодарю                     за        внимание!!!!!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 знаний дошкольниками правил пожарной безопасности в ходе творческих игр.</dc:title>
  <dc:creator>User</dc:creator>
  <cp:lastModifiedBy>user</cp:lastModifiedBy>
  <cp:revision>13</cp:revision>
  <dcterms:created xsi:type="dcterms:W3CDTF">2019-05-14T12:47:20Z</dcterms:created>
  <dcterms:modified xsi:type="dcterms:W3CDTF">2020-01-14T11:07:01Z</dcterms:modified>
</cp:coreProperties>
</file>